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223ED5-E74D-481D-80C3-FCD73DC7E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ED3A996-11A6-429A-98FE-F2FD31744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AAE88E-45B3-4BE3-94D1-B528F337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5449-939E-4D3E-A810-A0ACF3EDBB7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A82B80-50E3-4F2E-BC96-AC26B806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BDBB77-FCA4-4B39-98D0-9F444D2F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314-6323-4B79-8DD7-549733C05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2CBF5-EC56-4C9F-8807-FB9CF68E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C1B4D1-C1A3-49ED-8512-E0FFFCC61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B04834-C75D-44CA-89F5-92AC43DBE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5449-939E-4D3E-A810-A0ACF3EDBB7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126668-8667-4DF8-8B44-86BCF4C6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432EE6-F96F-4E3D-B11C-3063FE09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314-6323-4B79-8DD7-549733C05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1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4C0AA8A-F701-48E4-8920-3B0F5843E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4569AE-AA90-4B05-9D9B-4A9CBB17E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10802C-35E9-4E95-9895-A7D37C84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5449-939E-4D3E-A810-A0ACF3EDBB7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566218-B8B3-4A2F-B595-304FE045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0FCD7F-7A1D-4B39-A6DC-688C9DD6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314-6323-4B79-8DD7-549733C05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4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D6CD16-885D-416E-8E8F-897653DB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6E6899-EA33-452F-A1E2-C49EF3E34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577E80-9E43-4BB4-9886-274C29C7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5449-939E-4D3E-A810-A0ACF3EDBB7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F36A1E-92CF-47EE-8619-B5FC9A52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5D5720-ABE3-4A75-930E-DB7AC343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314-6323-4B79-8DD7-549733C05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6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31C6A5-4993-4535-994F-C952B90D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F44990-B50E-4CF7-89E1-D697F3CFB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487936-AC82-46FE-88F2-816D1401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5449-939E-4D3E-A810-A0ACF3EDBB7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5F498A-FCF1-4173-BBE5-0C4AD189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3DC5BC-91DE-412D-985C-5D886C9E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314-6323-4B79-8DD7-549733C05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1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5701B-8B65-4E1F-BDB7-446CDBA7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9BE180-1758-455D-B660-0ED627E17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885A49F-D475-49AB-A0C2-F2353D097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35CE14-474E-45D0-ADA9-23C96D99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5449-939E-4D3E-A810-A0ACF3EDBB7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A2CA00-E79B-4919-B4AB-98656724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CD0234-1A25-489C-86AB-4F13C1E1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314-6323-4B79-8DD7-549733C05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13817-459D-4A6A-B154-B8335AA3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986285-7E06-4AD9-89D0-7DA2327AB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D9147F-DBB8-4182-8009-79443F0DF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8FD1487-35C3-44F1-894D-126CD7A0E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859E1B1-EBCF-46BB-BB65-EC5587743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563E35B-01DD-4CCE-B8F7-40C750A3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5449-939E-4D3E-A810-A0ACF3EDBB7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89066EF-10EE-4BAF-8B48-A057076E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390402A-8B0F-4C72-A8D5-96C86EAE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314-6323-4B79-8DD7-549733C05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2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C52C79-6C68-45F7-B4AC-6B1ADA70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2B40A19-6657-4669-8AF1-77A7D51E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5449-939E-4D3E-A810-A0ACF3EDBB7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34366F6-84FD-41A4-9041-2AAE1BEC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A9DEDD1-F4F8-4B08-8172-05958D11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314-6323-4B79-8DD7-549733C05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2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203D1F3-043D-43B9-9715-81E2B562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5449-939E-4D3E-A810-A0ACF3EDBB7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ACCE4B-D70D-46D6-8255-134E23F8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B8ED87-EFC7-458E-BC0A-048F7F34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314-6323-4B79-8DD7-549733C05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5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CDDA16-09FA-4CE8-B582-12D02980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FA55AB-39EE-4126-A19C-502DB213F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A9132E-488B-4759-B7D4-1017EF843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941E34-1865-48CB-BB70-089941A4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5449-939E-4D3E-A810-A0ACF3EDBB7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11C441-8418-4169-BDE5-FEC6E0D3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B26929-2675-4938-9E3C-98660E19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314-6323-4B79-8DD7-549733C05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DAF096-E3AD-45C2-B379-F3BEA881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2D45086-FFF6-4822-9DE0-5CA940F50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CC238C-C2D0-4B1D-B345-BF3304F9B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D08546-B30C-4B78-B29D-152CF85F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5449-939E-4D3E-A810-A0ACF3EDBB7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B0ADDB-A466-4ABA-BA3A-3089A53D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60972D-A12D-4464-848C-7AC9F0F3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314-6323-4B79-8DD7-549733C05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7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A0DA63-3997-4D0F-9F75-F82825E8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472048-1AE5-4C79-85D9-DAC15DD98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BCCC1C-A2C5-4181-A693-371E768F8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A5449-939E-4D3E-A810-A0ACF3EDBB7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E6E045-E330-4C44-B839-7F5F7C1E9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AA4D0F-7C03-4B16-8592-CCF78FD01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E314-6323-4B79-8DD7-549733C05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4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u.43@mail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98B5C7B-D3E6-463A-997E-C0186E32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1069042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городского 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Королёв Московской области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43 «Академия детства» комбинированного вида»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 Московская область, г. </a:t>
            </a:r>
            <a:r>
              <a:rPr lang="ru-RU" alt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Королев, ул. М. Цветаевой, д. 10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+7(495)519-28-78, +7 (495)-511-02-07 </a:t>
            </a:r>
            <a:r>
              <a:rPr lang="en-US" alt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1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dou</a:t>
            </a:r>
            <a:r>
              <a:rPr lang="ru-RU" altLang="ru-RU" sz="11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.43@</a:t>
            </a:r>
            <a:r>
              <a:rPr lang="en-US" altLang="ru-RU" sz="11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mail</a:t>
            </a:r>
            <a:r>
              <a:rPr lang="ru-RU" altLang="ru-RU" sz="11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11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altLang="ru-RU" sz="11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1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1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514600"/>
            <a:ext cx="7858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Презентация к ОД «Бабушкин </a:t>
            </a:r>
            <a:r>
              <a:rPr lang="ru-RU" sz="2800" b="1" dirty="0"/>
              <a:t>сундук»</a:t>
            </a:r>
            <a:endParaRPr lang="ru-RU" sz="2800" dirty="0"/>
          </a:p>
          <a:p>
            <a:pPr algn="ctr"/>
            <a:r>
              <a:rPr lang="ru-RU" sz="2800" b="1" dirty="0"/>
              <a:t>в группе компенсирующей направленности</a:t>
            </a:r>
            <a:endParaRPr lang="ru-RU" sz="2800" dirty="0"/>
          </a:p>
          <a:p>
            <a:pPr algn="ctr"/>
            <a:r>
              <a:rPr lang="ru-RU" sz="2800" b="1" dirty="0"/>
              <a:t>для детей с нарушениями речи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43688" y="5157788"/>
            <a:ext cx="4586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Воспитатель первой категории</a:t>
            </a:r>
            <a:endParaRPr lang="ru-RU" sz="2800" b="1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/>
              <a:t>Судник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/>
              <a:t>Екатерина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36258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FF79D1-BF85-43E9-942C-2DD98AD7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DDBF98-03C0-4885-BFF7-2CA04FF5C5D1}"/>
              </a:ext>
            </a:extLst>
          </p:cNvPr>
          <p:cNvSpPr txBox="1"/>
          <p:nvPr/>
        </p:nvSpPr>
        <p:spPr>
          <a:xfrm>
            <a:off x="1801368" y="384048"/>
            <a:ext cx="446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Платок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EC4DAC-EED0-45DF-87FB-A00553489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25" y="1063354"/>
            <a:ext cx="4096075" cy="54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8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FF79D1-BF85-43E9-942C-2DD98AD7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029409-C049-4655-84E8-87702054464F}"/>
              </a:ext>
            </a:extLst>
          </p:cNvPr>
          <p:cNvSpPr txBox="1"/>
          <p:nvPr/>
        </p:nvSpPr>
        <p:spPr>
          <a:xfrm>
            <a:off x="1563624" y="1280160"/>
            <a:ext cx="5989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Приятно вспомнить…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21C57C-2630-4E2A-AB53-36AF90FA6BE8}"/>
              </a:ext>
            </a:extLst>
          </p:cNvPr>
          <p:cNvSpPr txBox="1"/>
          <p:nvPr/>
        </p:nvSpPr>
        <p:spPr>
          <a:xfrm>
            <a:off x="1819656" y="3959352"/>
            <a:ext cx="778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А кто слушал, 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419167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FF79D1-BF85-43E9-942C-2DD98AD7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73E06F-CBCC-40DC-8365-CA916A8F5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968823"/>
            <a:ext cx="7498080" cy="5625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40DE65-674B-416B-ACF9-01546120A9E6}"/>
              </a:ext>
            </a:extLst>
          </p:cNvPr>
          <p:cNvSpPr txBox="1"/>
          <p:nvPr/>
        </p:nvSpPr>
        <p:spPr>
          <a:xfrm>
            <a:off x="1078992" y="192024"/>
            <a:ext cx="474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Посиделки</a:t>
            </a:r>
          </a:p>
        </p:txBody>
      </p:sp>
    </p:spTree>
    <p:extLst>
      <p:ext uri="{BB962C8B-B14F-4D97-AF65-F5344CB8AC3E}">
        <p14:creationId xmlns:p14="http://schemas.microsoft.com/office/powerpoint/2010/main" val="1028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FF79D1-BF85-43E9-942C-2DD98AD7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17C564-CCC1-4681-9842-18122B04A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097280"/>
            <a:ext cx="7427976" cy="5570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3ACDE3-A5D5-43A8-B99D-4062AD7CCB15}"/>
              </a:ext>
            </a:extLst>
          </p:cNvPr>
          <p:cNvSpPr txBox="1"/>
          <p:nvPr/>
        </p:nvSpPr>
        <p:spPr>
          <a:xfrm>
            <a:off x="1956816" y="256253"/>
            <a:ext cx="288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Короб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FF79D1-BF85-43E9-942C-2DD98AD7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DD55E5-90EF-4667-B06D-A5BF2A674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r="24726" b="1067"/>
          <a:stretch/>
        </p:blipFill>
        <p:spPr>
          <a:xfrm>
            <a:off x="1289304" y="1355722"/>
            <a:ext cx="5111496" cy="5319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BF0F22-6FAB-40F6-81B2-7DCA7C622D36}"/>
              </a:ext>
            </a:extLst>
          </p:cNvPr>
          <p:cNvSpPr txBox="1"/>
          <p:nvPr/>
        </p:nvSpPr>
        <p:spPr>
          <a:xfrm>
            <a:off x="1792224" y="308529"/>
            <a:ext cx="368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Туесок</a:t>
            </a:r>
          </a:p>
        </p:txBody>
      </p:sp>
    </p:spTree>
    <p:extLst>
      <p:ext uri="{BB962C8B-B14F-4D97-AF65-F5344CB8AC3E}">
        <p14:creationId xmlns:p14="http://schemas.microsoft.com/office/powerpoint/2010/main" val="12760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FF79D1-BF85-43E9-942C-2DD98AD7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4F54FD-74BE-4211-AFB1-6FB786954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3" y="1460059"/>
            <a:ext cx="6902247" cy="539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FD960E-8087-4C66-B89F-7357A67B1C2A}"/>
              </a:ext>
            </a:extLst>
          </p:cNvPr>
          <p:cNvSpPr txBox="1"/>
          <p:nvPr/>
        </p:nvSpPr>
        <p:spPr>
          <a:xfrm>
            <a:off x="1453896" y="283464"/>
            <a:ext cx="491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Лапти</a:t>
            </a:r>
          </a:p>
        </p:txBody>
      </p:sp>
    </p:spTree>
    <p:extLst>
      <p:ext uri="{BB962C8B-B14F-4D97-AF65-F5344CB8AC3E}">
        <p14:creationId xmlns:p14="http://schemas.microsoft.com/office/powerpoint/2010/main" val="262256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FF79D1-BF85-43E9-942C-2DD98AD7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0A979A-B2A1-4C86-8431-2DD0BA3E2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0" y="1416519"/>
            <a:ext cx="7179373" cy="5161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28AA11-6CF6-412D-A737-4A136CB2F2AC}"/>
              </a:ext>
            </a:extLst>
          </p:cNvPr>
          <p:cNvSpPr txBox="1"/>
          <p:nvPr/>
        </p:nvSpPr>
        <p:spPr>
          <a:xfrm>
            <a:off x="1929384" y="457200"/>
            <a:ext cx="521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Поговорки о труде</a:t>
            </a:r>
          </a:p>
        </p:txBody>
      </p:sp>
    </p:spTree>
    <p:extLst>
      <p:ext uri="{BB962C8B-B14F-4D97-AF65-F5344CB8AC3E}">
        <p14:creationId xmlns:p14="http://schemas.microsoft.com/office/powerpoint/2010/main" val="86102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FF79D1-BF85-43E9-942C-2DD98AD7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E09B35-391F-4E5A-A626-C39C3E9EE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" y="1382268"/>
            <a:ext cx="7203440" cy="5402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DDBF98-03C0-4885-BFF7-2CA04FF5C5D1}"/>
              </a:ext>
            </a:extLst>
          </p:cNvPr>
          <p:cNvSpPr txBox="1"/>
          <p:nvPr/>
        </p:nvSpPr>
        <p:spPr>
          <a:xfrm>
            <a:off x="1801368" y="384048"/>
            <a:ext cx="446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Сундук</a:t>
            </a:r>
          </a:p>
        </p:txBody>
      </p:sp>
    </p:spTree>
    <p:extLst>
      <p:ext uri="{BB962C8B-B14F-4D97-AF65-F5344CB8AC3E}">
        <p14:creationId xmlns:p14="http://schemas.microsoft.com/office/powerpoint/2010/main" val="124218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FF79D1-BF85-43E9-942C-2DD98AD7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DDBF98-03C0-4885-BFF7-2CA04FF5C5D1}"/>
              </a:ext>
            </a:extLst>
          </p:cNvPr>
          <p:cNvSpPr txBox="1"/>
          <p:nvPr/>
        </p:nvSpPr>
        <p:spPr>
          <a:xfrm>
            <a:off x="1801368" y="384048"/>
            <a:ext cx="446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Сарафан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2066398-9596-4762-9206-7DF175333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66" y="1057434"/>
            <a:ext cx="3808476" cy="57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FF79D1-BF85-43E9-942C-2DD98AD7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DDBF98-03C0-4885-BFF7-2CA04FF5C5D1}"/>
              </a:ext>
            </a:extLst>
          </p:cNvPr>
          <p:cNvSpPr txBox="1"/>
          <p:nvPr/>
        </p:nvSpPr>
        <p:spPr>
          <a:xfrm>
            <a:off x="1801368" y="384048"/>
            <a:ext cx="446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Кокошник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E752B6-917B-4D2B-B98C-E2BB2A590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1497559"/>
            <a:ext cx="9881616" cy="51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31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52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ДОУ 43</cp:lastModifiedBy>
  <cp:revision>3</cp:revision>
  <dcterms:created xsi:type="dcterms:W3CDTF">2022-09-14T15:29:26Z</dcterms:created>
  <dcterms:modified xsi:type="dcterms:W3CDTF">2022-10-27T06:54:43Z</dcterms:modified>
</cp:coreProperties>
</file>