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76" r:id="rId3"/>
    <p:sldId id="277" r:id="rId4"/>
    <p:sldId id="278" r:id="rId5"/>
    <p:sldId id="279" r:id="rId6"/>
    <p:sldId id="275" r:id="rId7"/>
    <p:sldId id="261" r:id="rId8"/>
    <p:sldId id="280" r:id="rId9"/>
    <p:sldId id="281" r:id="rId10"/>
    <p:sldId id="290" r:id="rId11"/>
    <p:sldId id="282" r:id="rId12"/>
    <p:sldId id="283" r:id="rId13"/>
    <p:sldId id="284" r:id="rId14"/>
    <p:sldId id="286" r:id="rId15"/>
    <p:sldId id="285" r:id="rId16"/>
    <p:sldId id="287" r:id="rId17"/>
    <p:sldId id="259" r:id="rId18"/>
    <p:sldId id="262" r:id="rId19"/>
    <p:sldId id="265" r:id="rId20"/>
    <p:sldId id="271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919"/>
    <a:srgbClr val="2789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086" autoAdjust="0"/>
  </p:normalViewPr>
  <p:slideViewPr>
    <p:cSldViewPr snapToGrid="0">
      <p:cViewPr varScale="1">
        <p:scale>
          <a:sx n="66" d="100"/>
          <a:sy n="66" d="100"/>
        </p:scale>
        <p:origin x="13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82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292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530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73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1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163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29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9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91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8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98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9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0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2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63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vyborturista.ru/uploads/images/losi-iz-parka-losinyj-ostrov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166255"/>
            <a:ext cx="91440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автономное дошкольное образовательное учреждение</a:t>
            </a:r>
            <a:endParaRPr lang="ru-RU" dirty="0" smtClean="0"/>
          </a:p>
          <a:p>
            <a:pPr algn="ctr"/>
            <a:r>
              <a:rPr lang="ru-RU" b="1" dirty="0" smtClean="0"/>
              <a:t>городского округа Королёв Московской области</a:t>
            </a:r>
            <a:endParaRPr lang="ru-RU" dirty="0" smtClean="0"/>
          </a:p>
          <a:p>
            <a:pPr algn="ctr"/>
            <a:r>
              <a:rPr lang="ru-RU" b="1" dirty="0" smtClean="0"/>
              <a:t>«Детский сад № 43 «Академия детства» комбинированного вида»</a:t>
            </a:r>
            <a:endParaRPr lang="ru-RU" dirty="0" smtClean="0"/>
          </a:p>
          <a:p>
            <a:pPr algn="ctr"/>
            <a:endParaRPr lang="ru-RU" sz="3600" b="1" dirty="0" smtClean="0">
              <a:ln w="12700"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n w="12700"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n w="12700">
                  <a:solidFill>
                    <a:schemeClr val="accent6">
                      <a:lumMod val="50000"/>
                    </a:schemeClr>
                  </a:solidFill>
                </a:ln>
                <a:latin typeface="Monotype Corsiva" pitchFamily="66" charset="0"/>
                <a:ea typeface="Tahoma" panose="020B0604030504040204" pitchFamily="34" charset="0"/>
                <a:cs typeface="Times New Roman" pitchFamily="18" charset="0"/>
              </a:rPr>
              <a:t>День  заповедников и национальных  парков . Национальный парк «Лосиный остров»</a:t>
            </a:r>
          </a:p>
          <a:p>
            <a:pPr algn="r">
              <a:lnSpc>
                <a:spcPct val="150000"/>
              </a:lnSpc>
            </a:pPr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Воспитатель Судник Е.М.</a:t>
            </a:r>
          </a:p>
          <a:p>
            <a:pPr algn="r">
              <a:lnSpc>
                <a:spcPct val="150000"/>
              </a:lnSpc>
            </a:pP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Учитель-логопед Федотова Н.А.</a:t>
            </a:r>
          </a:p>
          <a:p>
            <a:endParaRPr lang="ru-RU" sz="4800" dirty="0">
              <a:ln w="12700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komotoz.ru/photo/images/photo_bobra/photo_bobra_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7225"/>
            <a:ext cx="9144000" cy="6092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067" y="177801"/>
            <a:ext cx="8906933" cy="668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247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3"/>
            <a:ext cx="97536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57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3"/>
            <a:ext cx="975360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309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 l="12549" r="4060"/>
          <a:stretch>
            <a:fillRect/>
          </a:stretch>
        </p:blipFill>
        <p:spPr bwMode="auto">
          <a:xfrm>
            <a:off x="0" y="-1"/>
            <a:ext cx="9164443" cy="653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1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2598" t="3780" r="2598" b="3780"/>
          <a:stretch>
            <a:fillRect/>
          </a:stretch>
        </p:blipFill>
        <p:spPr bwMode="auto">
          <a:xfrm>
            <a:off x="0" y="-1"/>
            <a:ext cx="9122429" cy="667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5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2877" y="289635"/>
            <a:ext cx="7915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территории национального парка протекают реки Яуза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Пехорка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320799"/>
            <a:ext cx="9144000" cy="5088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7208" y="675819"/>
            <a:ext cx="8379725" cy="1441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«Лосином острове» растут сосны, ели, лиственницы, березы, дубы и липы. </a:t>
            </a:r>
          </a:p>
          <a:p>
            <a:pPr marL="457200" indent="-457200" algn="just">
              <a:lnSpc>
                <a:spcPct val="150000"/>
              </a:lnSpc>
            </a:pPr>
            <a:endParaRPr lang="ru-RU" sz="24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0773" y="1847088"/>
            <a:ext cx="8863227" cy="402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831" y="223757"/>
            <a:ext cx="87072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Здесь сохранились множество редких растений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2021" y="1319935"/>
            <a:ext cx="2438400" cy="2992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77953" y="1097167"/>
            <a:ext cx="2466108" cy="3103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3249" y="3687818"/>
            <a:ext cx="2174955" cy="2540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32393" y="3705368"/>
            <a:ext cx="2374709" cy="3152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66457" y="4183038"/>
            <a:ext cx="2217349" cy="267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86516" y="1153467"/>
            <a:ext cx="2197290" cy="324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ch218.mskobr.ru/images/%D0%92%D1%81%D0%B5%D0%BC%D0%B8%D1%80%D0%BD%D1%8B%D0%B9%20%D0%B4%D0%B5%D0%BD%D1%8C%20%D0%B7%D0%B0%D0%BF%D0%BE%D0%B2%D0%B5%D0%B4%D0%BD%D0%B8%D0%BA%D0%BE%D0%B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0" y="5871258"/>
            <a:ext cx="4564744" cy="646331"/>
          </a:xfrm>
          <a:prstGeom prst="rect">
            <a:avLst/>
          </a:prstGeom>
          <a:solidFill>
            <a:srgbClr val="2479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11 января </a:t>
            </a:r>
            <a:r>
              <a:rPr lang="ru-RU" sz="3600" dirty="0" smtClean="0">
                <a:solidFill>
                  <a:schemeClr val="bg1"/>
                </a:solidFill>
              </a:rPr>
              <a:t>20</a:t>
            </a:r>
            <a:r>
              <a:rPr lang="en-US" sz="3600" dirty="0" smtClean="0">
                <a:solidFill>
                  <a:schemeClr val="bg1"/>
                </a:solidFill>
              </a:rPr>
              <a:t>21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года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" name="zvuki_prirody_-_melodiya_zhizni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5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9684" y="1"/>
            <a:ext cx="84343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457200" indent="-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Около 100 видов птиц обитают в «Лосином острове».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4121" y="1088351"/>
            <a:ext cx="2785790" cy="2746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9593" y="3734603"/>
            <a:ext cx="3044407" cy="2911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0968" y="4172785"/>
            <a:ext cx="3126859" cy="222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11539" y="1145825"/>
            <a:ext cx="1953491" cy="2424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17513" y="3636441"/>
            <a:ext cx="2397864" cy="322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32783" y="1151050"/>
            <a:ext cx="1874693" cy="230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78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221" y="1305342"/>
            <a:ext cx="78832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457200" indent="-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457200" indent="-457200" algn="ctr">
              <a:lnSpc>
                <a:spcPct val="150000"/>
              </a:lnSpc>
            </a:pPr>
            <a:r>
              <a:rPr lang="ru-RU" sz="4800" b="1" i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Берегите природу!</a:t>
            </a:r>
            <a:endParaRPr lang="ru-RU" sz="4800" b="1" i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заповедниках лес и трава</a:t>
            </a:r>
            <a:br>
              <a:rPr lang="ru-RU" dirty="0" smtClean="0"/>
            </a:br>
            <a:r>
              <a:rPr lang="ru-RU" dirty="0" smtClean="0"/>
              <a:t>И животные бродят свободно.</a:t>
            </a:r>
            <a:br>
              <a:rPr lang="ru-RU" dirty="0" smtClean="0"/>
            </a:br>
            <a:r>
              <a:rPr lang="ru-RU" dirty="0" smtClean="0"/>
              <a:t>Это зоны, где вечно жива</a:t>
            </a:r>
            <a:br>
              <a:rPr lang="ru-RU" dirty="0" smtClean="0"/>
            </a:br>
            <a:r>
              <a:rPr lang="ru-RU" dirty="0" smtClean="0"/>
              <a:t>Наша Родина, наша природа…</a:t>
            </a:r>
            <a:endParaRPr lang="ru-RU" dirty="0"/>
          </a:p>
        </p:txBody>
      </p:sp>
      <p:pic>
        <p:nvPicPr>
          <p:cNvPr id="4" name="Содержимое 3" descr="Лоси из парка 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106" y="2780282"/>
            <a:ext cx="6763351" cy="359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0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3" name="Что такое заповедн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numSld="2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view-image" descr="http://go4.imgsmail.ru/imgpreview?key=6b2ecf2f4de4732d&amp;mb=imgdb_preview_30000"/>
          <p:cNvPicPr>
            <a:picLocks noGrp="1"/>
          </p:cNvPicPr>
          <p:nvPr>
            <p:ph idx="1"/>
          </p:nvPr>
        </p:nvPicPr>
        <p:blipFill>
          <a:blip r:embed="rId2"/>
          <a:srcRect l="17622" r="16497"/>
          <a:stretch>
            <a:fillRect/>
          </a:stretch>
        </p:blipFill>
        <p:spPr bwMode="auto">
          <a:xfrm>
            <a:off x="756354" y="2212962"/>
            <a:ext cx="202687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konkurs-dlya-pedagogov.info/wp-content/uploads/2014/04/040914_0759_3.png"/>
          <p:cNvPicPr/>
          <p:nvPr/>
        </p:nvPicPr>
        <p:blipFill>
          <a:blip r:embed="rId3"/>
          <a:srcRect l="6931" r="7426"/>
          <a:stretch>
            <a:fillRect/>
          </a:stretch>
        </p:blipFill>
        <p:spPr bwMode="auto">
          <a:xfrm>
            <a:off x="3277360" y="2874735"/>
            <a:ext cx="101219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0388" y="2308879"/>
            <a:ext cx="3392129" cy="225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01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60764" y="581891"/>
            <a:ext cx="7692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  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Первым национальным парком России считается «Лосиный остров». </a:t>
            </a:r>
            <a:endParaRPr lang="ru-RU" sz="24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7145" y="3102063"/>
            <a:ext cx="3603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236" y="1814018"/>
            <a:ext cx="8771855" cy="3701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18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2178" y="474135"/>
            <a:ext cx="82634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/>
            <a:r>
              <a:rPr lang="ru-RU" sz="280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Национальный парк «Лосиный остров» был основан в 1983 году. Он интересен тем, что находится совсем рядом с Москвой.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национальном парке  «Лосиный остров» изучают и занимаются сохранением исчезающих животных, птиц и растений. </a:t>
            </a:r>
          </a:p>
          <a:p>
            <a:pPr marL="6350" indent="-6350" algn="just"/>
            <a:endParaRPr lang="ru-RU" sz="2800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</a:pPr>
            <a:endParaRPr lang="ru-RU" sz="2400" dirty="0" smtClean="0"/>
          </a:p>
          <a:p>
            <a:pPr marL="457200" indent="-457200" algn="just">
              <a:lnSpc>
                <a:spcPct val="150000"/>
              </a:lnSpc>
            </a:pPr>
            <a:endParaRPr lang="ru-RU" sz="24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3200" y="2709333"/>
            <a:ext cx="8789799" cy="391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1555"/>
            <a:ext cx="8993160" cy="56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9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878" y="970844"/>
            <a:ext cx="8799922" cy="494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1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562</TotalTime>
  <Words>147</Words>
  <Application>Microsoft Office PowerPoint</Application>
  <PresentationFormat>Экран (4:3)</PresentationFormat>
  <Paragraphs>26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Monotype Corsiva</vt:lpstr>
      <vt:lpstr>Tahoma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В заповедниках лес и трава И животные бродят свободно. Это зоны, где вечно жива Наша Родина, наша природа…</vt:lpstr>
      <vt:lpstr>видео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Эмин Асадов</dc:creator>
  <cp:lastModifiedBy>ДОУ 43</cp:lastModifiedBy>
  <cp:revision>65</cp:revision>
  <dcterms:created xsi:type="dcterms:W3CDTF">2013-11-19T05:52:05Z</dcterms:created>
  <dcterms:modified xsi:type="dcterms:W3CDTF">2020-11-17T13:39:27Z</dcterms:modified>
</cp:coreProperties>
</file>