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56" r:id="rId3"/>
    <p:sldId id="282" r:id="rId4"/>
    <p:sldId id="285" r:id="rId5"/>
    <p:sldId id="284" r:id="rId6"/>
    <p:sldId id="283" r:id="rId7"/>
    <p:sldId id="269" r:id="rId8"/>
    <p:sldId id="258" r:id="rId9"/>
    <p:sldId id="272" r:id="rId10"/>
    <p:sldId id="259" r:id="rId11"/>
    <p:sldId id="275" r:id="rId12"/>
    <p:sldId id="260" r:id="rId13"/>
    <p:sldId id="268" r:id="rId14"/>
    <p:sldId id="278" r:id="rId15"/>
    <p:sldId id="261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wipe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EFED4A-220F-4E87-AD50-3AA0A5C49674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86BFDD-0452-4E0C-94C3-5D0257339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5000">
    <p:wipe dir="d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ews.litagenty.ru/wp-content/uploads/2017/08/%D0%B2-%D0%B1%D0%B8%D0%B1%D0%BB%D0%B8%D0%BE%D1%82%D0%B5%D0%BA%D0%B5-938x7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23" b="1823"/>
          <a:stretch>
            <a:fillRect/>
          </a:stretch>
        </p:blipFill>
        <p:spPr bwMode="auto">
          <a:xfrm>
            <a:off x="857224" y="2214554"/>
            <a:ext cx="5029200" cy="3657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3"/>
            <a:ext cx="9144000" cy="108011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«Библиотека – дом книг»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96136" y="2060848"/>
            <a:ext cx="3347864" cy="4176464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9145016" cy="1008112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Библиотека – это место бережного хранения книг. Но книги в библиотеке, не только хранят, но и выдают читать на дом. Человек, который пришел в библиотеку за книгой называется - читатель.</a:t>
            </a:r>
            <a:r>
              <a:rPr lang="ru-RU" sz="2400" b="0" dirty="0"/>
              <a:t> 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HU7R73Z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500034" y="1780705"/>
            <a:ext cx="6215106" cy="4520077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605620" cy="1571636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Профессия человека, который работает в библиотеке и помогает детям найти интересную книгу называется – библиотекарь.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lide-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52" b="1452"/>
          <a:stretch>
            <a:fillRect/>
          </a:stretch>
        </p:blipFill>
        <p:spPr>
          <a:xfrm>
            <a:off x="642910" y="1722256"/>
            <a:ext cx="6000792" cy="4364212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kladraz.ru/upload/blogs/5390_e9ac738484a1df28aab2aae7f529cf4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553" b="7553"/>
          <a:stretch>
            <a:fillRect/>
          </a:stretch>
        </p:blipFill>
        <p:spPr bwMode="auto">
          <a:xfrm>
            <a:off x="3491500" y="714356"/>
            <a:ext cx="5438640" cy="3955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9"/>
            <a:ext cx="2810272" cy="1512167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На каждого человека в библиотеке заводят специальный документ - читательский </a:t>
            </a:r>
            <a:r>
              <a:rPr lang="ru-RU" b="0" dirty="0" smtClean="0">
                <a:solidFill>
                  <a:srgbClr val="FF0000"/>
                </a:solidFill>
              </a:rPr>
              <a:t>формуляр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120090" cy="115805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В формуляре записывают: фамилию имя и адрес читателя. В формуляре будут отмечать те книги, которые выберет читатель для домашнего чтения с указанием числа возврата книги.</a:t>
            </a:r>
          </a:p>
        </p:txBody>
      </p:sp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qbdesign.ru/portfolio/wp-content/uploads/2013/10/Main_%D0%913-%E2%80%94-%D0%BA%D0%BE%D0%BF%D0%B8%D1%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7400" r="7400"/>
          <a:stretch>
            <a:fillRect/>
          </a:stretch>
        </p:blipFill>
        <p:spPr bwMode="auto">
          <a:xfrm>
            <a:off x="4143372" y="1571612"/>
            <a:ext cx="4602433" cy="3451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0042"/>
            <a:ext cx="3240360" cy="6169318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Сто чудес для </a:t>
            </a:r>
            <a:r>
              <a:rPr lang="ru-RU" sz="1600" b="1" dirty="0" smtClean="0">
                <a:solidFill>
                  <a:srgbClr val="FF0000"/>
                </a:solidFill>
              </a:rPr>
              <a:t>человека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Сохранит библиотека</a:t>
            </a:r>
            <a:r>
              <a:rPr lang="ru-RU" sz="16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Стеллажи стоят у </a:t>
            </a:r>
            <a:r>
              <a:rPr lang="ru-RU" sz="1600" b="1" dirty="0" smtClean="0">
                <a:solidFill>
                  <a:srgbClr val="FF0000"/>
                </a:solidFill>
              </a:rPr>
              <a:t>стен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Ожидая перемен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Книги интересные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Писатели известные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Выставки, музеи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Чудеса, затеи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Коллектив </a:t>
            </a:r>
            <a:r>
              <a:rPr lang="ru-RU" sz="1600" b="1" dirty="0" smtClean="0">
                <a:solidFill>
                  <a:srgbClr val="FF0000"/>
                </a:solidFill>
              </a:rPr>
              <a:t>добросердечный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Ждут читателей, конечно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Маленьких детишек </a:t>
            </a:r>
            <a:r>
              <a:rPr lang="ru-RU" sz="1600" b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Тех, кто любит книжки!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3824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Самый  популярный способ подбора литературы по нужной теме – поиск в библиотечных каталогах и картотеках.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571744"/>
            <a:ext cx="2160240" cy="337753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800" dirty="0">
                <a:solidFill>
                  <a:srgbClr val="FF0000"/>
                </a:solidFill>
              </a:rPr>
              <a:t>Картотечный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каталог </a:t>
            </a:r>
            <a:r>
              <a:rPr lang="ru-RU" sz="1800" dirty="0">
                <a:solidFill>
                  <a:srgbClr val="FF0000"/>
                </a:solidFill>
              </a:rPr>
              <a:t>(а есть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ещё </a:t>
            </a:r>
            <a:r>
              <a:rPr lang="ru-RU" sz="1800" dirty="0">
                <a:solidFill>
                  <a:srgbClr val="FF0000"/>
                </a:solidFill>
              </a:rPr>
              <a:t>и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электронный</a:t>
            </a:r>
            <a:r>
              <a:rPr lang="ru-RU" sz="1800" dirty="0">
                <a:solidFill>
                  <a:srgbClr val="FF0000"/>
                </a:solidFill>
              </a:rPr>
              <a:t>)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отражает </a:t>
            </a:r>
            <a:r>
              <a:rPr lang="ru-RU" sz="1800" dirty="0">
                <a:solidFill>
                  <a:srgbClr val="FF0000"/>
                </a:solidFill>
              </a:rPr>
              <a:t>то, что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имеет </a:t>
            </a:r>
            <a:r>
              <a:rPr lang="ru-RU" sz="1800" dirty="0">
                <a:solidFill>
                  <a:srgbClr val="FF0000"/>
                </a:solidFill>
              </a:rPr>
              <a:t>данная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библиотека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Каталоги </a:t>
            </a:r>
            <a:r>
              <a:rPr lang="ru-RU" sz="1800" dirty="0" smtClean="0">
                <a:solidFill>
                  <a:srgbClr val="FF0000"/>
                </a:solidFill>
              </a:rPr>
              <a:t>бывают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алфавитный </a:t>
            </a:r>
            <a:r>
              <a:rPr lang="ru-RU" sz="1800" dirty="0">
                <a:solidFill>
                  <a:srgbClr val="FF0000"/>
                </a:solidFill>
              </a:rPr>
              <a:t>и 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систематический.</a:t>
            </a: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ello_html_7a7abca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167" r="4167"/>
          <a:stretch>
            <a:fillRect/>
          </a:stretch>
        </p:blipFill>
        <p:spPr>
          <a:xfrm>
            <a:off x="2786049" y="1928802"/>
            <a:ext cx="6011473" cy="4371980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8316416" cy="792087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rgbClr val="FF0000"/>
                </a:solidFill>
              </a:rPr>
              <a:t>В библиотеке все книги хранятся на специальных стеллажах. </a:t>
            </a:r>
            <a:br>
              <a:rPr lang="ru-RU" sz="2400" b="0" dirty="0">
                <a:solidFill>
                  <a:srgbClr val="FF0000"/>
                </a:solidFill>
              </a:rPr>
            </a:br>
            <a:r>
              <a:rPr lang="ru-RU" sz="2400" b="0" dirty="0">
                <a:solidFill>
                  <a:srgbClr val="FF0000"/>
                </a:solidFill>
              </a:rPr>
              <a:t>Это такие большие книжные полки, от пола до </a:t>
            </a:r>
            <a:r>
              <a:rPr lang="ru-RU" sz="2400" b="0" dirty="0" smtClean="0">
                <a:solidFill>
                  <a:srgbClr val="FF0000"/>
                </a:solidFill>
              </a:rPr>
              <a:t>потолка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857892"/>
            <a:ext cx="8120090" cy="4436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ллллл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929" b="11929"/>
          <a:stretch>
            <a:fillRect/>
          </a:stretch>
        </p:blipFill>
        <p:spPr>
          <a:xfrm>
            <a:off x="1285852" y="1500174"/>
            <a:ext cx="6777681" cy="4929222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458200" cy="5715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Подготовила </a:t>
            </a:r>
            <a:r>
              <a:rPr lang="ru-RU" dirty="0" smtClean="0">
                <a:solidFill>
                  <a:srgbClr val="FF0000"/>
                </a:solidFill>
              </a:rPr>
              <a:t>: воспитатель Ефакина Н.Г.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28860" y="609600"/>
            <a:ext cx="1036653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O071USB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428604"/>
            <a:ext cx="7340614" cy="5505461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04665"/>
            <a:ext cx="8105804" cy="2095641"/>
          </a:xfrm>
        </p:spPr>
        <p:txBody>
          <a:bodyPr>
            <a:normAutofit/>
          </a:bodyPr>
          <a:lstStyle/>
          <a:p>
            <a:r>
              <a:rPr lang="ru-RU" b="0" dirty="0"/>
              <a:t>   </a:t>
            </a:r>
            <a:r>
              <a:rPr lang="ru-RU" b="0" dirty="0">
                <a:solidFill>
                  <a:srgbClr val="FF0000"/>
                </a:solidFill>
              </a:rPr>
              <a:t>Книга – это древнее изобретение </a:t>
            </a:r>
            <a:r>
              <a:rPr lang="ru-RU" b="0" dirty="0" smtClean="0">
                <a:solidFill>
                  <a:srgbClr val="FF0000"/>
                </a:solidFill>
              </a:rPr>
              <a:t>человека. </a:t>
            </a:r>
            <a:r>
              <a:rPr lang="ru-RU" b="0" dirty="0">
                <a:solidFill>
                  <a:srgbClr val="FF0000"/>
                </a:solidFill>
              </a:rPr>
              <a:t>с ее помощью люди записывали, сохраняли полезную и важную информацию. Книгу хранили как драгоценность и передавали от поколения к поколению.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0" dirty="0">
                <a:solidFill>
                  <a:srgbClr val="FF0000"/>
                </a:solidFill>
              </a:rPr>
              <a:t>Книги встречают человека с ранних лет и сопровождают всю жизнь.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читают книги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482" b="12482"/>
          <a:stretch>
            <a:fillRect/>
          </a:stretch>
        </p:blipFill>
        <p:spPr>
          <a:xfrm>
            <a:off x="428624" y="2571744"/>
            <a:ext cx="5697157" cy="4143387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r.de/themen/wissen/hoehlenmalerei-uwaynat-ostsahara100~_v-img__16__9__xl_-d31c35f8186ebeb80b0cd843a7c267a0e0c81647.jpg?version=82f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240360" cy="201622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357166"/>
            <a:ext cx="7704856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Книга : </a:t>
            </a:r>
            <a:r>
              <a:rPr lang="ru-RU" sz="3200" dirty="0">
                <a:solidFill>
                  <a:srgbClr val="FF0000"/>
                </a:solidFill>
              </a:rPr>
              <a:t>от истоков -  до наших дней</a:t>
            </a:r>
          </a:p>
        </p:txBody>
      </p:sp>
      <p:pic>
        <p:nvPicPr>
          <p:cNvPr id="35844" name="Picture 4" descr="https://de.academic.ru/pictures/dewiki/66/Brick_Shilhak-Inshushinak_Louvre_Sb1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238920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1 - наскальные рисунки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126876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 – каменная книга</a:t>
            </a:r>
          </a:p>
        </p:txBody>
      </p:sp>
      <p:pic>
        <p:nvPicPr>
          <p:cNvPr id="35846" name="Picture 6" descr="https://img-fotki.yandex.ru/get/4600/bash1977.1a/0_552f8_94f5e61c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240360" cy="23003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15616" y="3933056"/>
            <a:ext cx="247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 – деревянная книга</a:t>
            </a:r>
          </a:p>
        </p:txBody>
      </p:sp>
      <p:pic>
        <p:nvPicPr>
          <p:cNvPr id="35848" name="Picture 8" descr="http://www.gazetaprotestant.ru/wp-content/uploads/2016/05/%D0%B7%D0%B0%D0%B2%D0%B5%D1%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49080"/>
            <a:ext cx="3744416" cy="23969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96136" y="3933056"/>
            <a:ext cx="204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 – книга - свиток</a:t>
            </a:r>
          </a:p>
        </p:txBody>
      </p:sp>
    </p:spTree>
  </p:cSld>
  <p:clrMapOvr>
    <a:masterClrMapping/>
  </p:clrMapOvr>
  <p:transition spd="slow" advClick="0" advTm="7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1/slide/4/4mcMovQYeadk61jbpgBunyiz0wGRHWJCxhKNsPtVrT/slide-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564" b="6564"/>
          <a:stretch>
            <a:fillRect/>
          </a:stretch>
        </p:blipFill>
        <p:spPr bwMode="auto">
          <a:xfrm>
            <a:off x="683567" y="0"/>
            <a:ext cx="7776865" cy="486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9"/>
            <a:ext cx="2234208" cy="18796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640960" cy="11281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Древние книги были большими и тяжелыми. Они занимали много места. К кому же на производство одной книги уходило много сил и затрат.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72808" cy="1008112"/>
          </a:xfrm>
        </p:spPr>
        <p:txBody>
          <a:bodyPr>
            <a:normAutofit/>
          </a:bodyPr>
          <a:lstStyle/>
          <a:p>
            <a:r>
              <a:rPr lang="ru-RU" b="0" dirty="0"/>
              <a:t>   </a:t>
            </a:r>
            <a:r>
              <a:rPr lang="ru-RU" b="0" dirty="0">
                <a:solidFill>
                  <a:srgbClr val="FF0000"/>
                </a:solidFill>
              </a:rPr>
              <a:t>Много веков назад, до изобретения бумаги, книги были изготовлены из бересты (коры березы), потом из пергамента (тонкой кожи животных</a:t>
            </a:r>
            <a:r>
              <a:rPr lang="ru-RU" b="0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берест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25" b="2925"/>
          <a:stretch>
            <a:fillRect/>
          </a:stretch>
        </p:blipFill>
        <p:spPr>
          <a:xfrm>
            <a:off x="1428728" y="1643050"/>
            <a:ext cx="6386537" cy="4644754"/>
          </a:xfr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st2.depositphotos.com/7926580/10666/i/950/depositphotos_106667708-stock-photo-old-ancient-book-with-gol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3503052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8634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5 - книги в переплёте</a:t>
            </a:r>
          </a:p>
        </p:txBody>
      </p:sp>
      <p:pic>
        <p:nvPicPr>
          <p:cNvPr id="37896" name="Picture 8" descr="http://xn--80adgpmvcean.xn--p1ai/product3020/images/biblioteka_mirovoi_literatury_dlja_dete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28670"/>
            <a:ext cx="3384376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57166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6 -современные книги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3861048"/>
            <a:ext cx="324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 – электронные книги</a:t>
            </a:r>
          </a:p>
        </p:txBody>
      </p:sp>
      <p:pic>
        <p:nvPicPr>
          <p:cNvPr id="12" name="Рисунок 11" descr="эл кни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934" y="4357694"/>
            <a:ext cx="4126210" cy="207170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2212848" cy="5643602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Книги дарят людям огромный мир, заманчивый, интересный. Книга удивляет читателей разными жанрами. Сказки, рассказы, повести, былины, стихи, </a:t>
            </a:r>
            <a:r>
              <a:rPr lang="ru-RU" b="0" dirty="0" err="1">
                <a:solidFill>
                  <a:srgbClr val="FF0000"/>
                </a:solidFill>
              </a:rPr>
              <a:t>потешки</a:t>
            </a:r>
            <a:r>
              <a:rPr lang="ru-RU" b="0" dirty="0">
                <a:solidFill>
                  <a:srgbClr val="FF0000"/>
                </a:solidFill>
              </a:rPr>
              <a:t>, пословицы, поговорки. Бережно хранят книги мудрость народную.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4500570"/>
            <a:ext cx="4643470" cy="173674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Отгадайте загадку!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srgbClr val="FF0000"/>
                </a:solidFill>
              </a:rPr>
              <a:t>куст, а с листочками, 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рубашка, а сшита, 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человек, а рассказывает.</a:t>
            </a:r>
          </a:p>
          <a:p>
            <a:endParaRPr lang="ru-RU" sz="2000" dirty="0"/>
          </a:p>
        </p:txBody>
      </p:sp>
      <p:pic>
        <p:nvPicPr>
          <p:cNvPr id="6" name="Рисунок 5" descr="iYYS9BN5M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65" r="1965"/>
          <a:stretch>
            <a:fillRect/>
          </a:stretch>
        </p:blipFill>
        <p:spPr/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ladraz.ru/upload/blogs/5390_f6c066c813314aeb86d66db06ea348a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23" b="1623"/>
          <a:stretch>
            <a:fillRect/>
          </a:stretch>
        </p:blipFill>
        <p:spPr bwMode="auto">
          <a:xfrm>
            <a:off x="571472" y="1214422"/>
            <a:ext cx="5029200" cy="365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"/>
            <a:ext cx="7200800" cy="836711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В народе людей умеющих читать уважали и почитали.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373216"/>
            <a:ext cx="6408712" cy="93610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С книгой поведешься – ума наберешься.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Книга твой друг – без неё как без рук.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Без книги как без солнца, и днём темны оконца.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rezentacii.info/wp-content/uploads/2015/11/PXFIpoxvtQU2RHdM/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>
            <a:off x="1857356" y="428604"/>
            <a:ext cx="6840538" cy="57515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</TotalTime>
  <Words>350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«Библиотека – дом книг»</vt:lpstr>
      <vt:lpstr>   Книга – это древнее изобретение человека. с ее помощью люди записывали, сохраняли полезную и важную информацию. Книгу хранили как драгоценность и передавали от поколения к поколению.  Книги встречают человека с ранних лет и сопровождают всю жизнь. </vt:lpstr>
      <vt:lpstr>Книга : от истоков -  до наших дней</vt:lpstr>
      <vt:lpstr>.</vt:lpstr>
      <vt:lpstr>   Много веков назад, до изобретения бумаги, книги были изготовлены из бересты (коры березы), потом из пергамента (тонкой кожи животных).</vt:lpstr>
      <vt:lpstr>Слайд 6</vt:lpstr>
      <vt:lpstr>Книги дарят людям огромный мир, заманчивый, интересный. Книга удивляет читателей разными жанрами. Сказки, рассказы, повести, былины, стихи, потешки, пословицы, поговорки. Бережно хранят книги мудрость народную.</vt:lpstr>
      <vt:lpstr>В народе людей умеющих читать уважали и почитали.</vt:lpstr>
      <vt:lpstr>Слайд 9</vt:lpstr>
      <vt:lpstr>Библиотека – это место бережного хранения книг. Но книги в библиотеке, не только хранят, но и выдают читать на дом. Человек, который пришел в библиотеку за книгой называется - читатель. </vt:lpstr>
      <vt:lpstr>Профессия человека, который работает в библиотеке и помогает детям найти интересную книгу называется – библиотекарь.</vt:lpstr>
      <vt:lpstr>На каждого человека в библиотеке заводят специальный документ - читательский формуляр</vt:lpstr>
      <vt:lpstr>.</vt:lpstr>
      <vt:lpstr>Самый  популярный способ подбора литературы по нужной теме – поиск в библиотечных каталогах и картотеках.</vt:lpstr>
      <vt:lpstr>В библиотеке все книги хранятся на специальных стеллажах.  Это такие большие книжные полки, от пола до потолка</vt:lpstr>
      <vt:lpstr>                  Подготовила : воспитатель Ефакина Н.Г.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holstyak@yahdex.ru</cp:lastModifiedBy>
  <cp:revision>70</cp:revision>
  <dcterms:created xsi:type="dcterms:W3CDTF">2019-10-21T18:34:41Z</dcterms:created>
  <dcterms:modified xsi:type="dcterms:W3CDTF">2020-05-18T15:31:11Z</dcterms:modified>
</cp:coreProperties>
</file>