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7" r:id="rId7"/>
    <p:sldId id="266" r:id="rId8"/>
    <p:sldId id="264" r:id="rId9"/>
    <p:sldId id="26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385C8D8-B012-430C-81D2-0BC0FB0119E7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1919CF04-7D2A-4702-B5BE-E8A1EE9E40B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563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5C8D8-B012-430C-81D2-0BC0FB0119E7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CF04-7D2A-4702-B5BE-E8A1EE9E4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992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5C8D8-B012-430C-81D2-0BC0FB0119E7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CF04-7D2A-4702-B5BE-E8A1EE9E40B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211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5C8D8-B012-430C-81D2-0BC0FB0119E7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CF04-7D2A-4702-B5BE-E8A1EE9E40B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890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5C8D8-B012-430C-81D2-0BC0FB0119E7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CF04-7D2A-4702-B5BE-E8A1EE9E4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944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5C8D8-B012-430C-81D2-0BC0FB0119E7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CF04-7D2A-4702-B5BE-E8A1EE9E40B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876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5C8D8-B012-430C-81D2-0BC0FB0119E7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CF04-7D2A-4702-B5BE-E8A1EE9E40B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924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5C8D8-B012-430C-81D2-0BC0FB0119E7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CF04-7D2A-4702-B5BE-E8A1EE9E40B1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32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5C8D8-B012-430C-81D2-0BC0FB0119E7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CF04-7D2A-4702-B5BE-E8A1EE9E40B1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197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5C8D8-B012-430C-81D2-0BC0FB0119E7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CF04-7D2A-4702-B5BE-E8A1EE9E4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94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5C8D8-B012-430C-81D2-0BC0FB0119E7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CF04-7D2A-4702-B5BE-E8A1EE9E40B1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569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5C8D8-B012-430C-81D2-0BC0FB0119E7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CF04-7D2A-4702-B5BE-E8A1EE9E4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627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5C8D8-B012-430C-81D2-0BC0FB0119E7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CF04-7D2A-4702-B5BE-E8A1EE9E40B1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721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5C8D8-B012-430C-81D2-0BC0FB0119E7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CF04-7D2A-4702-B5BE-E8A1EE9E40B1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7841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5C8D8-B012-430C-81D2-0BC0FB0119E7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CF04-7D2A-4702-B5BE-E8A1EE9E4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934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5C8D8-B012-430C-81D2-0BC0FB0119E7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CF04-7D2A-4702-B5BE-E8A1EE9E40B1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962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5C8D8-B012-430C-81D2-0BC0FB0119E7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9CF04-7D2A-4702-B5BE-E8A1EE9E4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839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385C8D8-B012-430C-81D2-0BC0FB0119E7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919CF04-7D2A-4702-B5BE-E8A1EE9E40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249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200" dirty="0" smtClean="0"/>
              <a:t>Забытые настольные игры, как форма работы в условиях дистанционного родительского клуба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72275" y="3657597"/>
            <a:ext cx="2735792" cy="132080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Воспитатели:</a:t>
            </a:r>
          </a:p>
          <a:p>
            <a:r>
              <a:rPr lang="ru-RU" dirty="0" smtClean="0"/>
              <a:t>Е.М. Судник</a:t>
            </a:r>
          </a:p>
          <a:p>
            <a:r>
              <a:rPr lang="ru-RU" dirty="0" smtClean="0"/>
              <a:t>А.Б. </a:t>
            </a:r>
            <a:r>
              <a:rPr lang="ru-RU" dirty="0" err="1" smtClean="0"/>
              <a:t>Чечелева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257300" y="342900"/>
            <a:ext cx="9758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sz="2000" b="1" dirty="0" smtClean="0"/>
              <a:t>«Детский сад №43 «Академия детства»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243388" y="5929313"/>
            <a:ext cx="3586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2020 год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284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40000" decel="38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64664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Родительский клуб «Созвездие»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58" y="2153974"/>
            <a:ext cx="5167314" cy="38754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2153974"/>
            <a:ext cx="4962525" cy="3721894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65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514350"/>
            <a:ext cx="9601196" cy="900113"/>
          </a:xfrm>
        </p:spPr>
        <p:txBody>
          <a:bodyPr>
            <a:noAutofit/>
          </a:bodyPr>
          <a:lstStyle/>
          <a:p>
            <a:r>
              <a:rPr lang="ru-RU" sz="3200" dirty="0" smtClean="0"/>
              <a:t>Одно из направлений работы клуба – организация игры, как вид совместного досуга в семье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4663" y="1414463"/>
            <a:ext cx="6379103" cy="478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9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Организация игрового взаимодействия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Каждый понедельник в группу вносится новая настольная игра. Ребята играют в нее всю неделю (соблюдая </a:t>
            </a:r>
            <a:r>
              <a:rPr lang="ru-RU" dirty="0" err="1"/>
              <a:t>этапность</a:t>
            </a:r>
            <a:r>
              <a:rPr lang="ru-RU" dirty="0"/>
              <a:t> знакомства с играми), а в пятницу мы скидываем название, правила игры в чат с родителями группы в </a:t>
            </a:r>
            <a:r>
              <a:rPr lang="en-US" dirty="0"/>
              <a:t>WhatsApp</a:t>
            </a:r>
            <a:r>
              <a:rPr lang="ru-RU" dirty="0"/>
              <a:t>. В выходные, совместно с родителями ребенок имеют возможность проиграть изученные игры и быть не просто партнером по играм, но иногда наставником.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468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76" y="918107"/>
            <a:ext cx="11187112" cy="1185861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В рамках музея «Русский быт», весь месяц дети знакомились с забытыми играми по археологическим находкам Руси и Скандинавии</a:t>
            </a:r>
            <a:r>
              <a:rPr lang="ru-RU" sz="3100" dirty="0" smtClean="0"/>
              <a:t>:</a:t>
            </a:r>
            <a:br>
              <a:rPr lang="ru-RU" sz="3100" dirty="0" smtClean="0"/>
            </a:br>
            <a:r>
              <a:rPr lang="ru-RU" sz="3600" dirty="0" smtClean="0"/>
              <a:t>«</a:t>
            </a:r>
            <a:r>
              <a:rPr lang="ru-RU" sz="3600" dirty="0"/>
              <a:t>Мельница» и «</a:t>
            </a:r>
            <a:r>
              <a:rPr lang="ru-RU" sz="3600" dirty="0" err="1"/>
              <a:t>Хнефатафл</a:t>
            </a:r>
            <a:r>
              <a:rPr lang="ru-RU" sz="3600" dirty="0"/>
              <a:t>»</a:t>
            </a:r>
            <a:br>
              <a:rPr lang="ru-RU" sz="36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5813" y="2556932"/>
            <a:ext cx="10110784" cy="33189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2330450"/>
            <a:ext cx="5029200" cy="3771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298" y="2284016"/>
            <a:ext cx="5153022" cy="386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6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970" y="1010707"/>
            <a:ext cx="9601196" cy="775231"/>
          </a:xfrm>
        </p:spPr>
        <p:txBody>
          <a:bodyPr>
            <a:normAutofit/>
          </a:bodyPr>
          <a:lstStyle/>
          <a:p>
            <a:r>
              <a:rPr lang="ru-RU" dirty="0" smtClean="0"/>
              <a:t>«Лиса </a:t>
            </a:r>
            <a:r>
              <a:rPr lang="ru-RU" dirty="0"/>
              <a:t>и </a:t>
            </a:r>
            <a:r>
              <a:rPr lang="ru-RU" dirty="0" smtClean="0"/>
              <a:t>гуси» и «</a:t>
            </a:r>
            <a:r>
              <a:rPr lang="ru-RU" dirty="0" err="1" smtClean="0"/>
              <a:t>Дальдоза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246" y="2028825"/>
            <a:ext cx="5643033" cy="42322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568" y="2028825"/>
            <a:ext cx="5643033" cy="423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9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38946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«</a:t>
            </a:r>
            <a:r>
              <a:rPr lang="ru-RU" dirty="0" err="1" smtClean="0"/>
              <a:t>Калах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1" y="982133"/>
            <a:ext cx="6634161" cy="4975621"/>
          </a:xfrm>
        </p:spPr>
      </p:pic>
    </p:spTree>
    <p:extLst>
      <p:ext uri="{BB962C8B-B14F-4D97-AF65-F5344CB8AC3E}">
        <p14:creationId xmlns:p14="http://schemas.microsoft.com/office/powerpoint/2010/main" val="24294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518056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Одна из жемчужин нашей игротеки </a:t>
            </a:r>
            <a:r>
              <a:rPr lang="ru-RU" sz="3200" dirty="0" smtClean="0"/>
              <a:t>– игра </a:t>
            </a:r>
            <a:r>
              <a:rPr lang="ru-RU" sz="3200" dirty="0"/>
              <a:t>«Кто я</a:t>
            </a:r>
            <a:r>
              <a:rPr lang="ru-RU" sz="3200" dirty="0" smtClean="0"/>
              <a:t>?»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4814" b="13542"/>
          <a:stretch/>
        </p:blipFill>
        <p:spPr>
          <a:xfrm>
            <a:off x="629363" y="1643064"/>
            <a:ext cx="2586076" cy="33226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4520" b="13125"/>
          <a:stretch/>
        </p:blipFill>
        <p:spPr>
          <a:xfrm>
            <a:off x="9326587" y="3135005"/>
            <a:ext cx="2387714" cy="307305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88" y="1643064"/>
            <a:ext cx="6089699" cy="4564992"/>
          </a:xfrm>
        </p:spPr>
      </p:pic>
    </p:spTree>
    <p:extLst>
      <p:ext uri="{BB962C8B-B14F-4D97-AF65-F5344CB8AC3E}">
        <p14:creationId xmlns:p14="http://schemas.microsoft.com/office/powerpoint/2010/main" val="316159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3964" y="1599670"/>
            <a:ext cx="9601196" cy="33189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73912" y="2967335"/>
            <a:ext cx="80441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Благодарим за внимание!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290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2000" decel="26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125</TotalTime>
  <Words>170</Words>
  <Application>Microsoft Office PowerPoint</Application>
  <PresentationFormat>Широкоэкранный</PresentationFormat>
  <Paragraphs>16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Arial</vt:lpstr>
      <vt:lpstr>Garamond</vt:lpstr>
      <vt:lpstr>Натуральные материалы</vt:lpstr>
      <vt:lpstr>Забытые настольные игры, как форма работы в условиях дистанционного родительского клуба</vt:lpstr>
      <vt:lpstr>Родительский клуб «Созвездие»</vt:lpstr>
      <vt:lpstr>Одно из направлений работы клуба – организация игры, как вид совместного досуга в семье</vt:lpstr>
      <vt:lpstr>Организация игрового взаимодействия</vt:lpstr>
      <vt:lpstr>В рамках музея «Русский быт», весь месяц дети знакомились с забытыми играми по археологическим находкам Руси и Скандинавии: «Мельница» и «Хнефатафл» </vt:lpstr>
      <vt:lpstr>«Лиса и гуси» и «Дальдоза»</vt:lpstr>
      <vt:lpstr>«Калах»</vt:lpstr>
      <vt:lpstr>Одна из жемчужин нашей игротеки – игра «Кто я?»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Забытые настольные игры, как форма работы в условиях дистанционного родительского клуба</dc:title>
  <dc:creator>ДОУ 43</dc:creator>
  <cp:lastModifiedBy>ДОУ 43</cp:lastModifiedBy>
  <cp:revision>10</cp:revision>
  <dcterms:created xsi:type="dcterms:W3CDTF">2020-11-24T15:34:51Z</dcterms:created>
  <dcterms:modified xsi:type="dcterms:W3CDTF">2020-11-25T11:29:13Z</dcterms:modified>
</cp:coreProperties>
</file>