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5" r:id="rId8"/>
    <p:sldId id="264" r:id="rId9"/>
    <p:sldId id="261" r:id="rId10"/>
    <p:sldId id="262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3" d="100"/>
          <a:sy n="113" d="100"/>
        </p:scale>
        <p:origin x="4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ED6C0-4CFC-4CE4-BA79-B7FEA98E5B9E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8A38B-8C77-49E7-87F3-BAD75356DE80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2078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ED6C0-4CFC-4CE4-BA79-B7FEA98E5B9E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8A38B-8C77-49E7-87F3-BAD75356D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229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ED6C0-4CFC-4CE4-BA79-B7FEA98E5B9E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8A38B-8C77-49E7-87F3-BAD75356D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448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ED6C0-4CFC-4CE4-BA79-B7FEA98E5B9E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8A38B-8C77-49E7-87F3-BAD75356DE8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37183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ED6C0-4CFC-4CE4-BA79-B7FEA98E5B9E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8A38B-8C77-49E7-87F3-BAD75356D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463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ED6C0-4CFC-4CE4-BA79-B7FEA98E5B9E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8A38B-8C77-49E7-87F3-BAD75356DE8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367343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ED6C0-4CFC-4CE4-BA79-B7FEA98E5B9E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8A38B-8C77-49E7-87F3-BAD75356D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225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ED6C0-4CFC-4CE4-BA79-B7FEA98E5B9E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8A38B-8C77-49E7-87F3-BAD75356D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1938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ED6C0-4CFC-4CE4-BA79-B7FEA98E5B9E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8A38B-8C77-49E7-87F3-BAD75356D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602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ED6C0-4CFC-4CE4-BA79-B7FEA98E5B9E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8A38B-8C77-49E7-87F3-BAD75356D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048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ED6C0-4CFC-4CE4-BA79-B7FEA98E5B9E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8A38B-8C77-49E7-87F3-BAD75356D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511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ED6C0-4CFC-4CE4-BA79-B7FEA98E5B9E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8A38B-8C77-49E7-87F3-BAD75356D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777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ED6C0-4CFC-4CE4-BA79-B7FEA98E5B9E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8A38B-8C77-49E7-87F3-BAD75356D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144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ED6C0-4CFC-4CE4-BA79-B7FEA98E5B9E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8A38B-8C77-49E7-87F3-BAD75356D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886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ED6C0-4CFC-4CE4-BA79-B7FEA98E5B9E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8A38B-8C77-49E7-87F3-BAD75356D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81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ED6C0-4CFC-4CE4-BA79-B7FEA98E5B9E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8A38B-8C77-49E7-87F3-BAD75356D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459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ED6C0-4CFC-4CE4-BA79-B7FEA98E5B9E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8A38B-8C77-49E7-87F3-BAD75356D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865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29ED6C0-4CFC-4CE4-BA79-B7FEA98E5B9E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F18A38B-8C77-49E7-87F3-BAD75356D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9147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92D427-3565-4558-9BAF-6D7D1EB95A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Игровые технологии в дошкольном образовательном учреждении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BA8F184-BD24-49C6-96A0-F38B66FA2C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38133" y="4309533"/>
            <a:ext cx="7093478" cy="1947333"/>
          </a:xfrm>
        </p:spPr>
        <p:txBody>
          <a:bodyPr/>
          <a:lstStyle/>
          <a:p>
            <a:r>
              <a:rPr lang="ru-RU" dirty="0"/>
              <a:t>МАДОУ «Детский сад №43 «Академия детства»</a:t>
            </a:r>
          </a:p>
          <a:p>
            <a:r>
              <a:rPr lang="ru-RU" dirty="0"/>
              <a:t>Екатерина Михайловна Судник</a:t>
            </a:r>
          </a:p>
        </p:txBody>
      </p:sp>
    </p:spTree>
    <p:extLst>
      <p:ext uri="{BB962C8B-B14F-4D97-AF65-F5344CB8AC3E}">
        <p14:creationId xmlns:p14="http://schemas.microsoft.com/office/powerpoint/2010/main" val="3139037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0D13A5-9470-4325-B629-EC95607A1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67" y="330200"/>
            <a:ext cx="4504264" cy="33781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20B5D9-8472-4F45-8EBA-1EA01BB375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801" y="330199"/>
            <a:ext cx="4504266" cy="33781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468F28A-CEC1-4E0C-9661-CD67D8E8A4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33" y="3126316"/>
            <a:ext cx="4648200" cy="348615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C808407-91F3-4A56-BF3A-7E142E3632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266" y="3126315"/>
            <a:ext cx="4648198" cy="348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89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F1B8232-C069-4006-89A6-6B678F92C3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1" y="431801"/>
            <a:ext cx="10855855" cy="1642533"/>
          </a:xfrm>
        </p:spPr>
        <p:txBody>
          <a:bodyPr>
            <a:noAutofit/>
          </a:bodyPr>
          <a:lstStyle/>
          <a:p>
            <a:r>
              <a:rPr lang="ru-RU" sz="2400" dirty="0"/>
              <a:t>Основные цели и задачи</a:t>
            </a:r>
            <a:br>
              <a:rPr lang="ru-RU" sz="2400" dirty="0"/>
            </a:br>
            <a:r>
              <a:rPr lang="ru-RU" sz="2400" dirty="0"/>
              <a:t>согласно основной общеобразовательной программе дошкольного образования «От рождения до школы»</a:t>
            </a:r>
          </a:p>
        </p:txBody>
      </p:sp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5D463FCA-F71D-4A51-85B1-5EC52C2D3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0817" y="2292627"/>
            <a:ext cx="11529391" cy="3498574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Создание условий для развития игровой деятельности детей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Формирование игровых умений, развитых культурных форм игры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Развитие у детей интереса к различным видам игр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Всестороннее воспитание и гармоничное развитие детей в игре (эмоционально-нравственное, умственное, физическое, художественно-эстетическое и социально-коммуникативное)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Развитие самостоятельности, инициативы, творчества, навыков саморегуляции; формирование доброжелательного отношения к сверстникам, умения взаимодействовать, договариваться, самостоятельно разрешать конфликтные ситуации.</a:t>
            </a:r>
          </a:p>
        </p:txBody>
      </p:sp>
    </p:spTree>
    <p:extLst>
      <p:ext uri="{BB962C8B-B14F-4D97-AF65-F5344CB8AC3E}">
        <p14:creationId xmlns:p14="http://schemas.microsoft.com/office/powerpoint/2010/main" val="1393931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A6EED6-061F-45CA-8C69-14C7961E28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1" y="448733"/>
            <a:ext cx="10830455" cy="1608667"/>
          </a:xfrm>
        </p:spPr>
        <p:txBody>
          <a:bodyPr>
            <a:normAutofit fontScale="90000"/>
          </a:bodyPr>
          <a:lstStyle/>
          <a:p>
            <a:pPr algn="ctr"/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8A5528D5-90EB-4CF9-BB1C-E8CED0A2B157}"/>
              </a:ext>
            </a:extLst>
          </p:cNvPr>
          <p:cNvSpPr/>
          <p:nvPr/>
        </p:nvSpPr>
        <p:spPr>
          <a:xfrm rot="9028653">
            <a:off x="4434083" y="1493159"/>
            <a:ext cx="1041400" cy="254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1A019BD5-39D6-41D9-96A5-FFD0E49BC351}"/>
              </a:ext>
            </a:extLst>
          </p:cNvPr>
          <p:cNvSpPr/>
          <p:nvPr/>
        </p:nvSpPr>
        <p:spPr>
          <a:xfrm rot="2063945">
            <a:off x="5847296" y="1525027"/>
            <a:ext cx="1041400" cy="254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ACD336-5FF4-4DDC-9006-658621C7C5FD}"/>
              </a:ext>
            </a:extLst>
          </p:cNvPr>
          <p:cNvSpPr txBox="1"/>
          <p:nvPr/>
        </p:nvSpPr>
        <p:spPr>
          <a:xfrm>
            <a:off x="3720305" y="536586"/>
            <a:ext cx="429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ИГРЫ (условно)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0E60CF-1B8F-452E-80E0-7D50ABBCAF68}"/>
              </a:ext>
            </a:extLst>
          </p:cNvPr>
          <p:cNvSpPr txBox="1"/>
          <p:nvPr/>
        </p:nvSpPr>
        <p:spPr>
          <a:xfrm>
            <a:off x="516468" y="2289425"/>
            <a:ext cx="53501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Сюжетно-ролевые (творческие):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Игры на бытовые темы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 производственной тематикой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Строительные игры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Игры с природным материалом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Театрализованные игры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Игры-забавы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развлечения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1087E8-F629-4492-989A-74AEB5EFDA6A}"/>
              </a:ext>
            </a:extLst>
          </p:cNvPr>
          <p:cNvSpPr txBox="1"/>
          <p:nvPr/>
        </p:nvSpPr>
        <p:spPr>
          <a:xfrm>
            <a:off x="5664200" y="2289425"/>
            <a:ext cx="57575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Игры с правилами: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Дидактические игры (с предметами и игрушками, словесные дидактические, настольно-печатные, музыкально-дидактические игры)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Подвижные (сюжетные, бессюжетные, с элементами спорта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7067F3-EA88-4F88-912E-5FD73A636FFF}"/>
              </a:ext>
            </a:extLst>
          </p:cNvPr>
          <p:cNvSpPr txBox="1"/>
          <p:nvPr/>
        </p:nvSpPr>
        <p:spPr>
          <a:xfrm>
            <a:off x="787400" y="5173133"/>
            <a:ext cx="10727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«Игра уходит на обочину жизнедеятельности детей в образовательном процессе детского сада», - Н.Ф. Губанова «Игровая деятельность в детском саду».</a:t>
            </a:r>
          </a:p>
        </p:txBody>
      </p:sp>
    </p:spTree>
    <p:extLst>
      <p:ext uri="{BB962C8B-B14F-4D97-AF65-F5344CB8AC3E}">
        <p14:creationId xmlns:p14="http://schemas.microsoft.com/office/powerpoint/2010/main" val="3159886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226656-C6DF-4499-8165-4B548B7E7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04799"/>
            <a:ext cx="8534400" cy="1507067"/>
          </a:xfrm>
        </p:spPr>
        <p:txBody>
          <a:bodyPr/>
          <a:lstStyle/>
          <a:p>
            <a:r>
              <a:rPr lang="ru-RU" dirty="0"/>
              <a:t>Сюжетно-ролевая игра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305FCF-A60C-4630-9221-EE237D490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173" y="1463976"/>
            <a:ext cx="6176946" cy="48822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/>
              <a:t>СТАДИИ РАЗВИТИЯ ИГРЫ:</a:t>
            </a:r>
          </a:p>
          <a:p>
            <a:r>
              <a:rPr lang="ru-RU" sz="2800" dirty="0"/>
              <a:t>Ознакомительная игра</a:t>
            </a:r>
          </a:p>
          <a:p>
            <a:r>
              <a:rPr lang="ru-RU" sz="2800" dirty="0" err="1"/>
              <a:t>Отобразительная</a:t>
            </a:r>
            <a:r>
              <a:rPr lang="ru-RU" sz="2800" dirty="0"/>
              <a:t> игра</a:t>
            </a:r>
          </a:p>
          <a:p>
            <a:r>
              <a:rPr lang="ru-RU" sz="2800" dirty="0"/>
              <a:t>Сюжетно-</a:t>
            </a:r>
            <a:r>
              <a:rPr lang="ru-RU" sz="2800" dirty="0" err="1"/>
              <a:t>отобразительная</a:t>
            </a:r>
            <a:r>
              <a:rPr lang="ru-RU" sz="2800" dirty="0"/>
              <a:t> игра</a:t>
            </a:r>
          </a:p>
          <a:p>
            <a:r>
              <a:rPr lang="ru-RU" sz="2800" dirty="0"/>
              <a:t>Сюжетно-ролевая игра</a:t>
            </a:r>
          </a:p>
          <a:p>
            <a:r>
              <a:rPr lang="ru-RU" sz="2800" dirty="0"/>
              <a:t>Игра-драматизация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00613" y="1811866"/>
            <a:ext cx="417621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РАЗНОИДНОСТИ: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dirty="0"/>
              <a:t>Игры в семью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dirty="0"/>
              <a:t>Игры, отражающие профессиональную деятельность людей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dirty="0"/>
              <a:t>Игры, навеянные литературно-художественными произведениями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55118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8EC0083-E4A4-4514-B1C4-D79CE9F5F2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82708" y="846527"/>
            <a:ext cx="5494867" cy="41211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D476EF-21E9-49B4-9997-CA0B2433A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5492" y="938742"/>
            <a:ext cx="5207000" cy="39052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8ACDDE-1226-4154-8E14-E58D35B6F7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909" y="2632575"/>
            <a:ext cx="5014181" cy="376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980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226656-C6DF-4499-8165-4B548B7E7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04799"/>
            <a:ext cx="8534400" cy="1507067"/>
          </a:xfrm>
        </p:spPr>
        <p:txBody>
          <a:bodyPr/>
          <a:lstStyle/>
          <a:p>
            <a:r>
              <a:rPr lang="ru-RU" dirty="0"/>
              <a:t>Театрализованная игра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305FCF-A60C-4630-9221-EE237D490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3432" y="4897272"/>
            <a:ext cx="8534400" cy="108044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160059" y="1507910"/>
            <a:ext cx="1042688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Пик развития:</a:t>
            </a:r>
          </a:p>
          <a:p>
            <a:r>
              <a:rPr lang="ru-RU" sz="2400" dirty="0"/>
              <a:t>Сюжетно-ролевая – 5-6 лет</a:t>
            </a:r>
          </a:p>
          <a:p>
            <a:r>
              <a:rPr lang="ru-RU" sz="2400" dirty="0"/>
              <a:t>Театрализованная – 6-7 лет</a:t>
            </a:r>
          </a:p>
          <a:p>
            <a:endParaRPr lang="ru-RU" sz="2400" dirty="0"/>
          </a:p>
          <a:p>
            <a:r>
              <a:rPr lang="ru-RU" sz="2400" b="1" dirty="0"/>
              <a:t>Вовлечение младших дошкольников:</a:t>
            </a:r>
          </a:p>
          <a:p>
            <a:r>
              <a:rPr lang="ru-RU" sz="2400" dirty="0"/>
              <a:t>Показ взрослыми или старшими детьми спектаклей кукольного и драматического театров</a:t>
            </a:r>
          </a:p>
          <a:p>
            <a:r>
              <a:rPr lang="ru-RU" sz="2400" dirty="0"/>
              <a:t>Вовлечение в игры-забавы с игрушками-персонажами</a:t>
            </a:r>
          </a:p>
          <a:p>
            <a:r>
              <a:rPr lang="ru-RU" sz="2400" dirty="0"/>
              <a:t>Обыгрывание простейших сюжетов самими детьми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8252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4776" y="532767"/>
            <a:ext cx="8534400" cy="1507067"/>
          </a:xfrm>
        </p:spPr>
        <p:txBody>
          <a:bodyPr/>
          <a:lstStyle/>
          <a:p>
            <a:r>
              <a:rPr lang="ru-RU" dirty="0"/>
              <a:t>Методы совершенствования театрализованной игры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54776" y="1884275"/>
            <a:ext cx="8534400" cy="1904368"/>
          </a:xfrm>
        </p:spPr>
        <p:txBody>
          <a:bodyPr>
            <a:normAutofit/>
          </a:bodyPr>
          <a:lstStyle/>
          <a:p>
            <a:r>
              <a:rPr lang="ru-RU" sz="2800" dirty="0"/>
              <a:t>Моделирования ситуации</a:t>
            </a:r>
          </a:p>
          <a:p>
            <a:r>
              <a:rPr lang="ru-RU" sz="2800" dirty="0"/>
              <a:t>Метод творческой беседы</a:t>
            </a:r>
          </a:p>
          <a:p>
            <a:r>
              <a:rPr lang="ru-RU" sz="2800" dirty="0"/>
              <a:t>Метод ассоциаций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354776" y="3633083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/>
              <a:t>Методы руководства театрализованной игрой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354776" y="4823975"/>
            <a:ext cx="8534400" cy="1904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/>
              <a:t>Прямые – показ способы действия</a:t>
            </a:r>
          </a:p>
          <a:p>
            <a:r>
              <a:rPr lang="ru-RU" sz="2800" dirty="0"/>
              <a:t>Косвенные – побуждение к самостоятельному действию</a:t>
            </a:r>
          </a:p>
        </p:txBody>
      </p:sp>
    </p:spTree>
    <p:extLst>
      <p:ext uri="{BB962C8B-B14F-4D97-AF65-F5344CB8AC3E}">
        <p14:creationId xmlns:p14="http://schemas.microsoft.com/office/powerpoint/2010/main" val="1532014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6014F8-9805-4854-B45D-48894F3FE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67" y="338667"/>
            <a:ext cx="3826933" cy="28702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1E4772-FFAB-4427-A0B1-8DC84A3EEF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77250" y="747183"/>
            <a:ext cx="3945467" cy="29591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6EBCFBF-9D42-4B3D-ABDD-CD96D1A712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359" y="2551771"/>
            <a:ext cx="5189708" cy="389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94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226656-C6DF-4499-8165-4B548B7E7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04799"/>
            <a:ext cx="8534400" cy="1507067"/>
          </a:xfrm>
        </p:spPr>
        <p:txBody>
          <a:bodyPr/>
          <a:lstStyle/>
          <a:p>
            <a:r>
              <a:rPr lang="ru-RU" dirty="0"/>
              <a:t>дидактическая игра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305FCF-A60C-4630-9221-EE237D490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059" y="1491271"/>
            <a:ext cx="8534400" cy="3615267"/>
          </a:xfrm>
        </p:spPr>
        <p:txBody>
          <a:bodyPr/>
          <a:lstStyle/>
          <a:p>
            <a:r>
              <a:rPr lang="ru-RU" dirty="0"/>
              <a:t>Широко распространены</a:t>
            </a:r>
          </a:p>
          <a:p>
            <a:r>
              <a:rPr lang="ru-RU" dirty="0"/>
              <a:t>Обучающего характера (игры с правилами) обучающая задача не выступает прямо, а скрыта от играющих, для них на первом плане – игровая задача</a:t>
            </a:r>
          </a:p>
        </p:txBody>
      </p:sp>
    </p:spTree>
    <p:extLst>
      <p:ext uri="{BB962C8B-B14F-4D97-AF65-F5344CB8AC3E}">
        <p14:creationId xmlns:p14="http://schemas.microsoft.com/office/powerpoint/2010/main" val="3963851084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163</TotalTime>
  <Words>295</Words>
  <Application>Microsoft Office PowerPoint</Application>
  <PresentationFormat>Широкоэкранный</PresentationFormat>
  <Paragraphs>53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Century Gothic</vt:lpstr>
      <vt:lpstr>Wingdings</vt:lpstr>
      <vt:lpstr>Wingdings 3</vt:lpstr>
      <vt:lpstr>Сектор</vt:lpstr>
      <vt:lpstr>Игровые технологии в дошкольном образовательном учреждении</vt:lpstr>
      <vt:lpstr>Основные цели и задачи согласно основной общеобразовательной программе дошкольного образования «От рождения до школы»</vt:lpstr>
      <vt:lpstr>    </vt:lpstr>
      <vt:lpstr>Сюжетно-ролевая игра</vt:lpstr>
      <vt:lpstr>Презентация PowerPoint</vt:lpstr>
      <vt:lpstr>Театрализованная игра</vt:lpstr>
      <vt:lpstr>Методы совершенствования театрализованной игры</vt:lpstr>
      <vt:lpstr>Презентация PowerPoint</vt:lpstr>
      <vt:lpstr>дидактическая игра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Игровые технологии в дошкольном образовательном учреждении</dc:title>
  <dc:creator>Подарок на Новый Год</dc:creator>
  <cp:lastModifiedBy>Подарок на Новый Год</cp:lastModifiedBy>
  <cp:revision>15</cp:revision>
  <dcterms:created xsi:type="dcterms:W3CDTF">2019-01-20T15:53:45Z</dcterms:created>
  <dcterms:modified xsi:type="dcterms:W3CDTF">2019-02-01T09:09:32Z</dcterms:modified>
</cp:coreProperties>
</file>