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8" r:id="rId5"/>
    <p:sldId id="270" r:id="rId6"/>
    <p:sldId id="263" r:id="rId7"/>
    <p:sldId id="274" r:id="rId8"/>
    <p:sldId id="293" r:id="rId9"/>
    <p:sldId id="290" r:id="rId10"/>
    <p:sldId id="291" r:id="rId11"/>
    <p:sldId id="292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>
      <p:cViewPr varScale="1">
        <p:scale>
          <a:sx n="69" d="100"/>
          <a:sy n="69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/>
          <a:stretch>
            <a:fillRect/>
          </a:stretch>
        </p:blipFill>
        <p:spPr bwMode="auto">
          <a:xfrm>
            <a:off x="1619672" y="3212976"/>
            <a:ext cx="489243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483768" y="5517232"/>
            <a:ext cx="4248472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latin typeface="Georgia" pitchFamily="18" charset="0"/>
              </a:rPr>
              <a:t>Судник Екатерина Михайловна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eorgia" pitchFamily="18" charset="0"/>
              </a:rPr>
              <a:t>Р</a:t>
            </a: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9836" y="1628800"/>
            <a:ext cx="4328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Дошкольников с ОНР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404664"/>
            <a:ext cx="684076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</a:rPr>
              <a:t>МАДОУ городского округа Королев Московской области «Детский сад №43 «Академия детства»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25069" y="3450952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8615938" y="140106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252407" y="256956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7817912" y="2515371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257885" y="2239765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4727" y="349930"/>
            <a:ext cx="71287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Создание Мини-музея Словесности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7" y="1296523"/>
            <a:ext cx="6732240" cy="50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3" y="1339083"/>
            <a:ext cx="6675494" cy="500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11" y="943610"/>
            <a:ext cx="4051570" cy="54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6" y="990213"/>
            <a:ext cx="7833519" cy="58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56014" y="944724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42488" y="3315955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8584811" y="2588512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504955" y="284419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74711" y="5255311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8251046" y="1573135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5636" y="598492"/>
            <a:ext cx="7128792" cy="1224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Экскурсия в Мемориальный музей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космонавтики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5" y="2132857"/>
            <a:ext cx="7083844" cy="39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4" y="2017447"/>
            <a:ext cx="7198025" cy="40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5" y="1996983"/>
            <a:ext cx="7213094" cy="40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2017447"/>
            <a:ext cx="7289016" cy="410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5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14" y="944724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89349" y="4041067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375351" y="5172747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1239276" y="1344611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1499600" y="493330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5593290" y="188365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2816931"/>
            <a:ext cx="7128792" cy="1224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Благодарю за внимание!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563" y="416314"/>
            <a:ext cx="2520280" cy="23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33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640960" cy="4536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«Связная речь – это такая речь,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которая может быть вполне понята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на основе ее собственного предметного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содержания»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С.Л. Рубинштейн</a:t>
            </a:r>
            <a:endParaRPr lang="ru-RU" dirty="0"/>
          </a:p>
        </p:txBody>
      </p:sp>
      <p:pic>
        <p:nvPicPr>
          <p:cNvPr id="16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b="75850"/>
          <a:stretch>
            <a:fillRect/>
          </a:stretch>
        </p:blipFill>
        <p:spPr bwMode="auto">
          <a:xfrm>
            <a:off x="467544" y="4317029"/>
            <a:ext cx="5856174" cy="1872207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3395631" y="1736812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sp>
        <p:nvSpPr>
          <p:cNvPr id="15" name="Овал 14"/>
          <p:cNvSpPr/>
          <p:nvPr/>
        </p:nvSpPr>
        <p:spPr>
          <a:xfrm rot="1114218">
            <a:off x="3458064" y="3423291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544" y="692696"/>
            <a:ext cx="583408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itchFamily="18" charset="0"/>
              </a:rPr>
              <a:t>О</a:t>
            </a:r>
          </a:p>
        </p:txBody>
      </p:sp>
      <p:pic>
        <p:nvPicPr>
          <p:cNvPr id="28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116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8784976" cy="51125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логопедической группы выделяются определенные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характерные недостатки: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Неуверенное знание и неточное употребление обиходных слов. В активной лексике преобладают существительные и глаголы;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неверное употребление падежных окончаний, смешение временных и видовых форм глаголов, способов словообразования дети почти не знают;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речи преобладают простые предложения, неумение усложнять: использовать сочиненные и подчиненные предложения;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еще сохраняются недостатки произношения звуков и нарушение  структуры слова – это мешает овладеть звуковым анализом и синтезом;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обнаруживается незнание отдельных слов и выражений, смешение значений слов, близких по звучанию.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68760"/>
            <a:ext cx="8784976" cy="5400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материала для занятий должен соответствовать: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возрастным и психологическим особенностям детей;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уровню подготовки детей к его восприятию;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занятия.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88641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45" y="188641"/>
            <a:ext cx="3281599" cy="3093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32074"/>
            <a:ext cx="8784976" cy="58259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обогащения словаря детей необходимы следующие условия: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685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постоянное общение с ребенком;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685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интересная разнообразная жизнь: экскурсии, встречи, походы в театр, наблюдения;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685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художественной литературы – это источник обогащения словаря детей.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словарной работы: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постепенность;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систематичность;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наглядность.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словарной работы: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повседневная организованная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неорганизованная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60648"/>
            <a:ext cx="522566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754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15" y="3812351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8431489" y="5026457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303217" y="168053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399168" y="133290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8097722" y="2800287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2252" y="292786"/>
            <a:ext cx="71287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Литературный вечер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60" y="2037169"/>
            <a:ext cx="6059949" cy="4541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4" y="2037169"/>
            <a:ext cx="6051604" cy="4538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60" y="2056918"/>
            <a:ext cx="6051604" cy="4538703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5978" y="47173"/>
            <a:ext cx="2080456" cy="19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403648" y="1094382"/>
            <a:ext cx="5688632" cy="92303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Привлечение детей и родителей к семейному домашнему чтению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89393" y="501653"/>
            <a:ext cx="6709030" cy="15323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ПРОБЛЕМА: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Дети не знают сказку про Буратино </a:t>
            </a:r>
          </a:p>
        </p:txBody>
      </p:sp>
      <p:pic>
        <p:nvPicPr>
          <p:cNvPr id="20" name="Picture 9" descr="ff962c6511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27807"/>
            <a:ext cx="1512168" cy="18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491880" y="1976649"/>
            <a:ext cx="504056" cy="729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913" y="2540042"/>
            <a:ext cx="8064896" cy="25244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Проект: «Золотой ключик»: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Чтение сказки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А.Толстого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«Золотой ключик или приключения Буратино»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Рисование (раскрашивание) героев сказки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Коллективное посещение театрального представления в Театре юного зрителя «Золотой ключик»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CF07E4-F7FF-469F-8A0F-16C02FC585C5}"/>
              </a:ext>
            </a:extLst>
          </p:cNvPr>
          <p:cNvSpPr/>
          <p:nvPr/>
        </p:nvSpPr>
        <p:spPr>
          <a:xfrm>
            <a:off x="368557" y="5394894"/>
            <a:ext cx="7822249" cy="10455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Итог: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Игра-викторина по сказке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DB1BCB-E508-4089-86F5-C8FE4963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47" y="4777755"/>
            <a:ext cx="566977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15" y="3812351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901150" y="185985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</a:p>
        </p:txBody>
      </p:sp>
      <p:sp>
        <p:nvSpPr>
          <p:cNvPr id="21" name="Овал 20"/>
          <p:cNvSpPr/>
          <p:nvPr/>
        </p:nvSpPr>
        <p:spPr>
          <a:xfrm rot="291953">
            <a:off x="399168" y="1332903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8314677" y="2011540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5735" y="1044168"/>
            <a:ext cx="7128792" cy="10167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Проект «Золотой ключик или приключения Буратино»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73" y="2371820"/>
            <a:ext cx="6715257" cy="377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0882" y="2987140"/>
            <a:ext cx="1626494" cy="237626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itchFamily="18" charset="0"/>
              </a:rPr>
              <a:t>Л</a:t>
            </a:r>
          </a:p>
        </p:txBody>
      </p:sp>
      <p:sp>
        <p:nvSpPr>
          <p:cNvPr id="20" name="Овал 19"/>
          <p:cNvSpPr/>
          <p:nvPr/>
        </p:nvSpPr>
        <p:spPr>
          <a:xfrm rot="20882413">
            <a:off x="1811805" y="311883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74711" y="5255311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eorgia" pitchFamily="18" charset="0"/>
              </a:rPr>
              <a:t>А</a:t>
            </a:r>
          </a:p>
        </p:txBody>
      </p:sp>
      <p:sp>
        <p:nvSpPr>
          <p:cNvPr id="22" name="Овал 21"/>
          <p:cNvSpPr/>
          <p:nvPr/>
        </p:nvSpPr>
        <p:spPr>
          <a:xfrm rot="20732323">
            <a:off x="310629" y="1629413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1184621"/>
            <a:ext cx="71287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Рассказывание о своем рисунке</a:t>
            </a:r>
          </a:p>
        </p:txBody>
      </p:sp>
      <p:pic>
        <p:nvPicPr>
          <p:cNvPr id="2050" name="Picture 2" descr="G:\Развитие связной речи\Рассказ по рисунку\IMG_2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8241"/>
            <a:ext cx="6205429" cy="46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Развитие связной речи\Рассказ по рисунку\IMG_2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1" y="1728241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Развитие связной речи\Рассказ по рисунку\IMG_2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5" y="1693917"/>
            <a:ext cx="6443622" cy="483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344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Дима</cp:lastModifiedBy>
  <cp:revision>192</cp:revision>
  <dcterms:created xsi:type="dcterms:W3CDTF">2017-04-21T22:11:46Z</dcterms:created>
  <dcterms:modified xsi:type="dcterms:W3CDTF">2022-01-22T21:37:45Z</dcterms:modified>
</cp:coreProperties>
</file>