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86" r:id="rId4"/>
    <p:sldId id="285" r:id="rId5"/>
    <p:sldId id="268" r:id="rId6"/>
    <p:sldId id="265" r:id="rId7"/>
    <p:sldId id="266" r:id="rId8"/>
    <p:sldId id="287" r:id="rId9"/>
    <p:sldId id="288" r:id="rId10"/>
    <p:sldId id="289" r:id="rId11"/>
    <p:sldId id="290" r:id="rId12"/>
    <p:sldId id="291" r:id="rId13"/>
    <p:sldId id="292" r:id="rId14"/>
    <p:sldId id="295" r:id="rId15"/>
    <p:sldId id="293" r:id="rId16"/>
    <p:sldId id="274" r:id="rId17"/>
    <p:sldId id="277" r:id="rId18"/>
    <p:sldId id="294" r:id="rId19"/>
    <p:sldId id="282" r:id="rId20"/>
    <p:sldId id="280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63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AF824-735E-4655-A9F2-BD20B675C8D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EA9A-93FE-49A3-BFC6-B9C8B4936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630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15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94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776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20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61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3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940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99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44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6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608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79D-3A6D-4F7D-A10C-AF114D03C627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1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-krohe.ru/images/article/orig/2017/04/graficheskij-diktant-po-kletochkam-dlya-doshkolnikov-1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65175"/>
            <a:ext cx="8713788" cy="29813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ПОРА УЧИТЬСЯ ПИСАТЬ!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(ПОДГОТОВКА РУКИ К ПИСЬМУ)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179314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5.Специальные упражнения для разминки пальчиков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:</a:t>
            </a: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Упражнение «Пианист»</a:t>
            </a:r>
          </a:p>
          <a:p>
            <a:pPr>
              <a:buNone/>
            </a:pPr>
            <a:r>
              <a:rPr lang="ru-RU" sz="2000" dirty="0"/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лежат на столе ладонями вниз. Нужно поднять пальчики по одному сначала на одной руке, потом на другой. Затем упражнение повторяется в обратном порядке.</a:t>
            </a:r>
          </a:p>
          <a:p>
            <a:pPr>
              <a:buNone/>
            </a:pP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Упражнение «На зарядку становись</a:t>
            </a:r>
            <a:r>
              <a:rPr lang="ru-RU" sz="2400" b="1" u="sng" dirty="0" smtClean="0">
                <a:solidFill>
                  <a:srgbClr val="000099"/>
                </a:solidFill>
                <a:latin typeface="Garamond" panose="02020404030301010803" pitchFamily="18" charset="0"/>
              </a:rPr>
              <a:t>!» </a:t>
            </a:r>
            <a:endParaRPr lang="ru-RU" sz="2400" b="1" u="sng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Руки лежат в том же положении. Нужно по очереди поднять пальчики сразу на обеих руках. Начинаем с мизинцев, заканчиваем большими пальчиками.</a:t>
            </a: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90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Подготовка </a:t>
            </a:r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пальчиков к графическим упражнениям: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285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пальчиков с помощью массажных мячей, грецких орехов,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каштанов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простым карандашом.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Надавливание сильно сжатыми четырьмя пальцами одной руки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пальца, середину ладони, основание пальцев другой руки. Затем положение рук меняется.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Растирание ладоней движениями вверх-вниз.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Разминание кисти правой руки пальцами левой и наоборот, затем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поочередное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растирание.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74941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1369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6.Графические упражнения, </a:t>
            </a:r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штриховка</a:t>
            </a: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Штриховка </a:t>
            </a:r>
            <a:r>
              <a:rPr lang="ru-RU" sz="2400" dirty="0"/>
              <a:t>- одно из важнейших упражнений. Овладевая механизмом письма, дети вырабатывают такую уверенность штриха, что когда они приступят к письму в тетрадях, у них это будет получаться как у человека, много писавшего.  </a:t>
            </a:r>
          </a:p>
          <a:p>
            <a:pPr>
              <a:buNone/>
            </a:pP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Правила штриховки: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Штриховать только в заданном направлении.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Не </a:t>
            </a:r>
            <a:r>
              <a:rPr lang="ru-RU" sz="2400" dirty="0"/>
              <a:t>выходить за контуры фигуры.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Соблюдать параллельность линий.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Не сближать штрихи, расстояние между ними должно быть 0,5 см.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Выполняются </a:t>
            </a:r>
            <a:r>
              <a:rPr lang="ru-RU" sz="2400" dirty="0"/>
              <a:t>на нелинованной бумаге.</a:t>
            </a:r>
          </a:p>
          <a:p>
            <a:endParaRPr lang="ru-RU" sz="24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48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908720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Правильный захват карандаша</a:t>
            </a:r>
          </a:p>
        </p:txBody>
      </p:sp>
      <p:pic>
        <p:nvPicPr>
          <p:cNvPr id="9" name="Picture 2" descr="C:\Users\дом\Desktop\image004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600328" cy="22581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1647964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арандаш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на среднем пальце, указательный палец придерживает карандаш сверху (справа), а большой палец - с левой стороны. Все три пальца слегка закруглены и не сжимают карандаш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сильно. Указательный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может легко подниматься, и при этом карандаш не должен падать. Безымянный и мизинец могут находиться внутри ладони или свободно лежать у основания большого пальца.</a:t>
            </a:r>
          </a:p>
        </p:txBody>
      </p:sp>
    </p:spTree>
    <p:extLst>
      <p:ext uri="{BB962C8B-B14F-4D97-AF65-F5344CB8AC3E}">
        <p14:creationId xmlns="" xmlns:p14="http://schemas.microsoft.com/office/powerpoint/2010/main" val="64922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Метод обучения с помощью салфеток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Как научить ребенка правильно держать ручку и карандаш: 6 простых способ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8475"/>
            <a:ext cx="2592288" cy="2488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aby-bob.ru/wp-content/uploads/2018/07/kak-bystro-nauchit-rebenka-derzhat-karandash-i-ruchku-prostye-sposoby-obucheniya-pis-mu-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8475"/>
            <a:ext cx="3458626" cy="2334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0.wp.com/razvitieiq.ru/wp-content/uploads/2017/02/derzhanie_ruch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61599"/>
            <a:ext cx="4752975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653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980728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Garamond" panose="02020404030301010803" pitchFamily="18" charset="0"/>
              </a:rPr>
              <a:t>Это важно знать: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63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письму и выполнения графических упражнений с детьми дошкольного возраста используется простой карандаш. Нельзя использовать в этих упражнениях фломастеры, так как они не требуют от малыша мышечных усилий для проведения линии.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Picture 3" descr="C:\Users\дом\Desktop\90830-9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8378">
            <a:off x="2678757" y="3976825"/>
            <a:ext cx="2991082" cy="1981593"/>
          </a:xfrm>
          <a:prstGeom prst="rect">
            <a:avLst/>
          </a:prstGeom>
          <a:noFill/>
        </p:spPr>
      </p:pic>
      <p:pic>
        <p:nvPicPr>
          <p:cNvPr id="6" name="Picture 3" descr="C:\Users\дом\Desktop\90830-9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2848">
            <a:off x="2495703" y="4150688"/>
            <a:ext cx="3357190" cy="222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974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Штрихуем</a:t>
            </a:r>
            <a:endParaRPr lang="ru-RU" sz="4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5122" name="Picture 2" descr="https://ds04.infourok.ru/uploads/ex/00c0/000f2f77-9282954d/hello_html_6024101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5" y="1199645"/>
            <a:ext cx="4137869" cy="2726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927216/065ef5f2-816e-46ec-8ebb-a7c3967cca02/s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00297"/>
            <a:ext cx="3600400" cy="5334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pinimg.com/originals/bb/fd/e7/bbfde70b40a20c49035eee5343367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70" y="4020021"/>
            <a:ext cx="3961926" cy="2721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Графические упражнения.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book24.ua/upload/iblock/a18/a188ebd6189a13f71786ff4ef1d969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97" y="1160678"/>
            <a:ext cx="1975118" cy="259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8b/57/42/8b57425db47c4bb2e108edc87cd0ae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97" y="1303720"/>
            <a:ext cx="1733530" cy="2447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k.ot7.ru/uploads/1/2/2/Linii_122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6314"/>
            <a:ext cx="3231455" cy="2302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k.ot7.ru/uploads/1/2/2/Obvedi-linii_122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5" y="3933056"/>
            <a:ext cx="3182002" cy="2227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1627222/5374900f-fda6-4dfd-bd61-2c6d059c5f46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3816425" cy="2302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Складывание </a:t>
            </a:r>
            <a:r>
              <a:rPr lang="ru-RU" sz="3200" b="1" dirty="0" err="1" smtClean="0">
                <a:solidFill>
                  <a:srgbClr val="000099"/>
                </a:solidFill>
                <a:latin typeface="Garamond" panose="02020404030301010803" pitchFamily="18" charset="0"/>
              </a:rPr>
              <a:t>пазлов</a:t>
            </a:r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шнуровки и игры с мелкими предметами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 descr="Складывание пазлов, шнуровки и игры с мелкими предметами улучшают мелкую моторику рук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980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Игры со счётными палочками</a:t>
            </a:r>
            <a:endParaRPr lang="ru-RU" sz="4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 descr="https://ds03.infourok.ru/uploads/ex/0583/0004e782-54660094/hello_html_m73ce4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4913"/>
            <a:ext cx="6573142" cy="5258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4000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Что такое письмо?</a:t>
            </a:r>
            <a:endParaRPr lang="ru-RU" sz="4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- это особая форма речи, при которой её элементы фиксируются на бумаге (или других материалах) путем начертания графических символов, соответствующих элементам устной речи.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- сложный координационный навык, требующий слаженной работы мышц кисти, всей руки, правильной координации всего тела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Ожидаемый результат:</a:t>
            </a:r>
            <a:endParaRPr lang="ru-RU" sz="36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гигиенических правил письма (правильная осанка за столом,  правильно держать ручку, располагать необходимые предметы на парте);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в тетради, на строке, на странице;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штриховать не отрывая руки , в разных направлениях;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(не зеркально) писать буквы и цифры;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знаниях и умениях; желание пойти  в школу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-krohe.ru/images/article/thumb/400-0/2017/04/graficheskij-diktant-po-kletochkam-dlya-doshkolnikov-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4968552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3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Цель:</a:t>
            </a:r>
          </a:p>
          <a:p>
            <a:endParaRPr lang="ru-RU" sz="2800" b="1" i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 рук для общего физического и психического развития ребенка; подготовить детей к обучению письму; формировать интерес к выполнению графических упражнений, подготавливающих руку к письму.</a:t>
            </a:r>
          </a:p>
        </p:txBody>
      </p:sp>
    </p:spTree>
    <p:extLst>
      <p:ext uri="{BB962C8B-B14F-4D97-AF65-F5344CB8AC3E}">
        <p14:creationId xmlns="" xmlns:p14="http://schemas.microsoft.com/office/powerpoint/2010/main" val="139691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352928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Подготовка руки к письму в дошкольном возрасте включает несколько направлений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:</a:t>
            </a:r>
          </a:p>
          <a:p>
            <a:endParaRPr lang="ru-RU" sz="2400" dirty="0" smtClean="0">
              <a:solidFill>
                <a:srgbClr val="000099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ручной умелости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поделок, конструирование, рисование, лепка, в которых развивается мелкая моторика, глазомер, аккуратность, умение доводить начатое дело до конца, внимание, пространственная ориентация),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чувства ритма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согласовывать слово и движение в определенном ритме,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графических умений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(это происходит в процессе рисования и графических работ – рисование по клеточкам, раскрашивания, штриховки и других видов заданий),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пространственной ориентации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ориентироваться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бумаги: справа, слева, в верхнем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углу, посередине, в верхней строчке, в нижней строчке)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dirty="0">
                <a:solidFill>
                  <a:srgbClr val="FF0000"/>
                </a:solidFill>
                <a:latin typeface="Lucida Sans Unicode"/>
              </a:rPr>
              <a:t> </a:t>
            </a:r>
          </a:p>
          <a:p>
            <a:endParaRPr lang="ru-RU" sz="2400" dirty="0" smtClean="0">
              <a:solidFill>
                <a:srgbClr val="000099"/>
              </a:solidFill>
            </a:endParaRPr>
          </a:p>
          <a:p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39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Основные характеристики письма детей старшего дошкольного возраста: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Нестабильность, нервность, нечеткость штрихов, сильное мышечное напряжение, несовершенны механизмы регуляции позы, фактически каждое движение в серии выполняется отдельно, нет плавности и связности движений. Это тот этап, когда ребенок еще не может произвольно менять скорость письма, сохраняя качество (движения могут быть медленными и правильными или быстрыми, но неправильными). Все это свидетельствует о том, что моторная программа еще только формируется и необходима постоянная коррекция и оценка по ходу движения.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44384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педагог В. А. Сухомлинский писал, что истоки способностей и дарования детей - на кончиках их пальцев,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взаимодействие руки с орудием труда (ручкой, карандашом…), тем сложнее движения необходимые для этого взаимодействия, тем ярче творческая стихия детского разума, чем больше мастерства в детской руке, тем ребенок умнее.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Упражнения, которые развивают мелкую моторику</a:t>
            </a:r>
            <a:endParaRPr lang="ru-RU" sz="3200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80324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крупой, бусинками, пуговицами, мелкими камешками, природным материалом.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пластилином.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Шнуровки. Застёжки. 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 конструкторами. Закручивание гаек, шурупов.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мозаикой.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ножницами.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различными материалами - ручкой, простым и цветным карандашом, мелом, акварелью и т.д.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бумагой. Складывание (оригами). Плетение. 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Отрывная аппликации.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упражнения. Штриховка.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05273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Garamond" panose="02020404030301010803" pitchFamily="18" charset="0"/>
              </a:rPr>
              <a:t>Структура занятий: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82396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1. Определить тему занятия.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Ягодка вкусна, красна.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в траве она.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нам: "Не ленитесь,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мною наклонитесь!"…(Земляника) </a:t>
            </a:r>
          </a:p>
          <a:p>
            <a:pPr>
              <a:buNone/>
            </a:pPr>
            <a:endParaRPr lang="ru-RU" sz="24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2</a:t>
            </a:r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. Пальчиковые игры и упражнения: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солнце золотое!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небо голубое!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вольный ветерок,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маленький дубок!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в одном краю -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вас всех приветствую!</a:t>
            </a:r>
          </a:p>
        </p:txBody>
      </p:sp>
    </p:spTree>
    <p:extLst>
      <p:ext uri="{BB962C8B-B14F-4D97-AF65-F5344CB8AC3E}">
        <p14:creationId xmlns="" xmlns:p14="http://schemas.microsoft.com/office/powerpoint/2010/main" val="338120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3. </a:t>
            </a:r>
            <a:r>
              <a:rPr lang="ru-RU" sz="2400" b="1" u="sng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Игры </a:t>
            </a: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из фасоли 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(счетных </a:t>
            </a:r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палочек, макарон и т.д.)</a:t>
            </a:r>
            <a:endParaRPr lang="ru-RU" sz="2400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за грибами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 рощу идешь,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непременно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собою берешь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000099"/>
                </a:solidFill>
                <a:latin typeface="Garamond" panose="02020404030301010803" pitchFamily="18" charset="0"/>
              </a:rPr>
              <a:t>4.Физкультминутка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крохотной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девчушке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(приседают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корточки)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не скучно на опушке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паучками и жучками,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(тихо бегут)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Земляными червячками,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порою за травой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(останавливаются, поднимают руки вверх)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милой матушкой-землей.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здесь уединиться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(приседают)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секретами делится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(шепчутся друг с другом)</a:t>
            </a:r>
          </a:p>
          <a:p>
            <a:pPr>
              <a:buNone/>
            </a:pPr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872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1031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ПОРА УЧИТЬСЯ ПИСАТЬ! (ПОДГОТОВКА РУКИ К ПИСЬМУ)</vt:lpstr>
      <vt:lpstr> Что такое письмо?</vt:lpstr>
      <vt:lpstr>Слайд 3</vt:lpstr>
      <vt:lpstr>Слайд 4</vt:lpstr>
      <vt:lpstr>Слайд 5</vt:lpstr>
      <vt:lpstr>Слайд 6</vt:lpstr>
      <vt:lpstr>    Упражнения, которые развивают мелкую моторику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Штрихуем</vt:lpstr>
      <vt:lpstr>Графические упражнения.</vt:lpstr>
      <vt:lpstr>Слайд 18</vt:lpstr>
      <vt:lpstr>Игры со счётными палочками</vt:lpstr>
      <vt:lpstr>Ожидаемый результат: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МОБУ Аркаулово</dc:creator>
  <cp:lastModifiedBy>User</cp:lastModifiedBy>
  <cp:revision>85</cp:revision>
  <dcterms:created xsi:type="dcterms:W3CDTF">2014-11-23T03:55:21Z</dcterms:created>
  <dcterms:modified xsi:type="dcterms:W3CDTF">2021-02-06T06:23:08Z</dcterms:modified>
</cp:coreProperties>
</file>