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3" r:id="rId6"/>
    <p:sldId id="266" r:id="rId7"/>
    <p:sldId id="267" r:id="rId8"/>
    <p:sldId id="259" r:id="rId9"/>
    <p:sldId id="260" r:id="rId10"/>
    <p:sldId id="261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90" r:id="rId20"/>
    <p:sldId id="291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2" r:id="rId37"/>
    <p:sldId id="297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C0F1655-6B3F-4359-8787-BA60548C76A4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A5D5335-221C-482A-BC02-69AD46111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городского округа Королев Московской области «Детский сад № 43 «Академия детства» комбинированного вида»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301208"/>
            <a:ext cx="7406640" cy="17526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Критерии независимой оценки качества условий осуществления образовательной деятельности в 2019 году</a:t>
            </a:r>
          </a:p>
          <a:p>
            <a:endParaRPr lang="ru-RU" dirty="0"/>
          </a:p>
        </p:txBody>
      </p:sp>
      <p:pic>
        <p:nvPicPr>
          <p:cNvPr id="4" name="Picture 2" descr="E:\ЭМБЛЕМА САДА\Эмблема сада №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2736303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4598" r="658" b="10726"/>
          <a:stretch>
            <a:fillRect/>
          </a:stretch>
        </p:blipFill>
        <p:spPr bwMode="auto">
          <a:xfrm>
            <a:off x="539552" y="332656"/>
            <a:ext cx="8153400" cy="390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1.2 Наличие на официальном сайте организации информации о дистанционных способах обратной связи и взаимодействия</a:t>
            </a:r>
            <a:endParaRPr lang="ru-RU" sz="31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Телефоны кабинета заведующего и охраны, по двум корпусам, адрес электронной почты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Дистанционная форма письма заведующему со страницы сайта «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приемная»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2"/>
          </p:nvPr>
        </p:nvPicPr>
        <p:blipFill>
          <a:blip r:embed="rId2" cstate="print"/>
          <a:srcRect l="13989" t="5364" r="47441" b="14942"/>
          <a:stretch>
            <a:fillRect/>
          </a:stretch>
        </p:blipFill>
        <p:spPr bwMode="auto">
          <a:xfrm>
            <a:off x="697506" y="969963"/>
            <a:ext cx="3542112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13773" t="4789" r="27887" b="12794"/>
          <a:stretch>
            <a:fillRect/>
          </a:stretch>
        </p:blipFill>
        <p:spPr bwMode="auto">
          <a:xfrm>
            <a:off x="4664075" y="1429825"/>
            <a:ext cx="4022725" cy="319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4215" r="2314" b="11301"/>
          <a:stretch>
            <a:fillRect/>
          </a:stretch>
        </p:blipFill>
        <p:spPr bwMode="auto">
          <a:xfrm>
            <a:off x="1331640" y="332656"/>
            <a:ext cx="7056784" cy="6048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Показатели, характеризующие комфортность условий, в которых осуществляется образовательная 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AppData\Local\Temp\Rar$DRa0.205\Фото учебных корпусов\корпус ул. М. Цветаевой\IMG_20180801_152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0574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зоны отдыха и ожидания</a:t>
            </a:r>
            <a:endParaRPr lang="ru-RU" sz="40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ожидания рядом с приемной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отдыха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на сайт\IMG_20190913_164832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343467" y="1340768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ФОТО Оформление доу ПРОЕКТ РИП\20170606_12264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1484784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Навигация внутри здания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88640"/>
            <a:ext cx="4023360" cy="640080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Планы эвакуации расположены по всему зданию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На лестничных клетках установлены пути эвакуации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User\Desktop\на сайт\IMG_20190913_15453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764428" cy="501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на сайт\IMG_20190913_154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348880"/>
            <a:ext cx="4294121" cy="322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и доступность питьевой воды: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4042792" cy="25260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Питьевая вода находится в группах, на пищеблоке, в комнате отдыха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-20190916-WA0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08104" y="740702"/>
            <a:ext cx="3109913" cy="552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и доступность </a:t>
            </a:r>
            <a:b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санитарно-гигиенических помещений</a:t>
            </a:r>
            <a:endParaRPr lang="ru-RU" sz="28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Санитарно-гигиенические помещения располагаются в каждом крыле, на каждом их 3-х этажей ДОУ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на сайт\IMG_20190913_160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980728"/>
            <a:ext cx="3565401" cy="475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на сайт\IMG_20190913_160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3546394" cy="472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-387424"/>
            <a:ext cx="7714104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помещений детского сада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User\AppData\Local\Temp\Rar$DRa0.084\Фото учебных помещений\гр.№ 2\20150625_175945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73016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C:\Users\User\AppData\Local\Temp\Rar$DRa0.083\Фото учебных помещений\гр. № 1\image-0-02-05-307c7751f16122431fca8a8cd29f94ea3623d5d5991dc898dc8728dc041bc064-V.jpg"/>
          <p:cNvPicPr>
            <a:picLocks noChangeAspect="1" noChangeArrowheads="1"/>
          </p:cNvPicPr>
          <p:nvPr/>
        </p:nvPicPr>
        <p:blipFill>
          <a:blip r:embed="rId3" cstate="print"/>
          <a:srcRect r="14286" b="8995"/>
          <a:stretch>
            <a:fillRect/>
          </a:stretch>
        </p:blipFill>
        <p:spPr bwMode="auto">
          <a:xfrm>
            <a:off x="1043608" y="506008"/>
            <a:ext cx="4032448" cy="3211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476672"/>
            <a:ext cx="3491880" cy="6400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Групповые и спальни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AppData\Local\Temp\Rar$DRa0.997\Фото учебных помещений\гр. № 5\IMG_20180725_1249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81537"/>
            <a:ext cx="5567813" cy="417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User\AppData\Local\Temp\Rar$DRa0.398\Фото учебных помещений\гр. № 6\IMG_20180725_1245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1275" y="188640"/>
            <a:ext cx="4022725" cy="301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Открытость и доступность информации об организации, осуществляющей образовательную деятельность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IMG_20190916_1018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6648598" cy="498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60648"/>
            <a:ext cx="3491880" cy="64008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Раздевалки и туалетные комнаты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AppData\Local\Temp\Rar$DRa0.644\Фото учебных помещений\гр.№ 8\IMG-20180725-WA0006.jpg"/>
          <p:cNvPicPr>
            <a:picLocks noChangeAspect="1" noChangeArrowheads="1"/>
          </p:cNvPicPr>
          <p:nvPr/>
        </p:nvPicPr>
        <p:blipFill>
          <a:blip r:embed="rId2" cstate="print"/>
          <a:srcRect b="9325"/>
          <a:stretch>
            <a:fillRect/>
          </a:stretch>
        </p:blipFill>
        <p:spPr bwMode="auto">
          <a:xfrm>
            <a:off x="3995936" y="0"/>
            <a:ext cx="514806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AppData\Local\Temp\Rar$DRa0.453\Фото учебных помещений\гр.№ 10\IMG-20180725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0988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кабинетов для проведения образовательной деятельности</a:t>
            </a:r>
            <a:endParaRPr lang="ru-RU" sz="32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ИЗО-студия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 1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157032" cy="640080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ИЗО-студия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к.2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AppData\Local\Temp\Rar$DRa0.629\Фото учебных помещений\изо-студия пр-д Циолковского\_NIK15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740" y="1628800"/>
            <a:ext cx="424000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User\AppData\Local\Temp\Rar$DRa0.759\Фото учебных помещений\изо-студия ул. М. Цветаевой\_NIK9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42400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328278"/>
            <a:ext cx="4032448" cy="79646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психолога к. 1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психолога к.2 </a:t>
            </a:r>
          </a:p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AppData\Local\Temp\Rar$DRa0.747\Фото учебных помещений\Кабинет психолога ул. М. Цветаевой\IMG_20180727_095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787364" cy="359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AppData\Local\Temp\Rar$DRa0.678\Фото учебных помещений\Кабинет психолога Циолковского\IMG-20180727-WA000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0" y="998730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кабинетов для проведения образовательной деятельности</a:t>
            </a:r>
            <a:endParaRPr lang="ru-RU" sz="32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зал к. 1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зал к.2 </a:t>
            </a:r>
          </a:p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AppData\Local\Temp\Rar$DRa0.148\Фото учебных помещений\Музыкальный зал пр-д Циолковского\20180727_115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1860" y="1412776"/>
            <a:ext cx="4386116" cy="362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AppData\Local\Temp\Rar$DRa0.635\Фото учебных помещений\Музыкальный зал ул. М. Цветаевой\P_20170927_104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412776"/>
            <a:ext cx="4344481" cy="372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учителя-логопеда к. 1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User\AppData\Local\Temp\Rar$DRa0.797\Фото учебных помещений\Кабинет логопеда ул. М. Цветаевой\P_20170927_1053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081572"/>
            <a:ext cx="4526781" cy="254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ФОТО Оформление доу ПРОЕКТ РИП\20170606_12395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67543" y="105273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учителя-логопеда к. 2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Циолковского д.6 Б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-20190916-WA001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8702228" cy="489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Театральная студия к. 1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Театральная студия к.2 </a:t>
            </a:r>
          </a:p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AppData\Local\Temp\Rar$DRa0.056\Фото учебных помещений\Театральная студия Циолковского\IMG-20180727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1973" y="2852936"/>
            <a:ext cx="4812027" cy="360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User\AppData\Local\Temp\Rar$DRa0.970\Фото учебных помещений\Театральная студия ул. М. Цветаевой\IMG_20180725_125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 дополнительного образования к. 1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AppData\Local\Temp\Rar$DRa0.854\Фото учебных помещений\Кабинет дополнительного образования\P_20170927_104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784298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Сенсорная комната к. 1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20190916_16322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16016" y="3501008"/>
            <a:ext cx="4022725" cy="301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_20190916_16322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1340768"/>
            <a:ext cx="4022725" cy="301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спортивных залов и бассейна, для проведения образовательной деятельности</a:t>
            </a:r>
            <a:endParaRPr lang="ru-RU" sz="32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Буккроссинга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 1 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Буккроссинга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к.2 </a:t>
            </a:r>
          </a:p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IMG-20190916-WA000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5518150" y="969963"/>
            <a:ext cx="231457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AppData\Local\Temp\Rar$DRa0.055\Фото учебных помещений\Буккроссинг ул.М . Цветаевой\IMG-20180422-WA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1.1 Соответствие информации о деятельности образовательной организации, размещенной на информационных стендах, ее содержанию и порядку (форме), установленных нормативными правовыми актами.</a:t>
            </a:r>
            <a:endParaRPr lang="ru-RU" sz="18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о Лицензии 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о заключении Пожарного и санитарного надзора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20190916_10513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25512" y="969963"/>
            <a:ext cx="30861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190916_1051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64075" y="1518841"/>
            <a:ext cx="4022725" cy="301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М. Цветаевой к. 1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Патриотическая зона к. 1 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0190916_16325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7782" y="119675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Users\User\AppData\Local\Temp\Rar$DRa0.852\Фото учебных помещений\Фото патриотический уголок\IMG_20180727_104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изучения космоса к. 1 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изучения космоса к.2 </a:t>
            </a:r>
          </a:p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IMG_20190916_16332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4502778" cy="337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User\AppData\Local\Temp\Rar$DRa0.310\Фото учебных помещений\Фото зона КОСМОС пр-д Циолковского\IMG-20180727-WA000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r="2509" b="21559"/>
          <a:stretch>
            <a:fillRect/>
          </a:stretch>
        </p:blipFill>
        <p:spPr bwMode="auto">
          <a:xfrm>
            <a:off x="4644008" y="1052736"/>
            <a:ext cx="417646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ФОТО Оформление доу ПРОЕКТ РИП\20170604_11245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716016" y="3609020"/>
            <a:ext cx="4100861" cy="307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</a:t>
            </a:r>
            <a:r>
              <a:rPr lang="ru-RU" sz="3200" b="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рекриаций</a:t>
            </a:r>
            <a:r>
              <a:rPr lang="ru-RU" sz="32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проведения образовательной деятельности</a:t>
            </a:r>
            <a:endParaRPr lang="ru-RU" sz="32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ПДД к. 1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User\AppData\Local\Temp\Rar$DRa0.524\Фото учебных помещений\Фото зона ПДД ул. М. Цветаевой\IMG_20180725_111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481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AppData\Local\Temp\Rar$DRa0.677\Фото учебных помещений\Фото зона ПДД ул. М. Цветаевой\IMG_20180725_11112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480" y="188640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Патриотическая зона к. 1 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Патриотическая зона к.2 </a:t>
            </a:r>
          </a:p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AppData\Local\Temp\Rar$DRa0.685\Фото учебных помещений\Патриотический центр ул. М. Цветаевой\IMG-20180507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884613" cy="4874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AppData\Local\Temp\Rar$DRa0.614\Фото учебных помещений\Патриотический центр пр-д  Циолковского\20180503_160223_resized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788024" y="1553411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спортивных залов и бассейна, для проведения образовательной деятельности</a:t>
            </a:r>
            <a:endParaRPr lang="ru-RU" sz="32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Спортивный зал к. 1 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Спортивный зал к.2 </a:t>
            </a:r>
          </a:p>
          <a:p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User\AppData\Local\Temp\Rar$DRa0.342\Фото спортивной, научной и культурной инфроструктуры\Спортивный зал ул. М Цветаевой\IMG_20180725_113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ФОТО циолковского\спорт з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509" y="1556792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спортивных залов и бассейна, для проведения образовательной деятельности</a:t>
            </a:r>
            <a:endParaRPr lang="ru-RU" sz="3200" b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Бассейн к. 1 ул. М. Цветаевой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Бассейн к.2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Циолковского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ФОТО циолковского\!бассей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776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AppData\Local\Temp\Rar$DRa0.987\Фото спортивной, научной и культурной инфроструктуры\Бассейн М. Цветаевой\IMG_20180725_172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052736"/>
            <a:ext cx="2915816" cy="388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пищеблока</a:t>
            </a:r>
            <a:endParaRPr lang="ru-RU" sz="40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AppData\Local\Temp\Rar$DRa0.075\Фото мест приема пищи, фото пищеблока\Пищеблок пр-д Циолковского\_NIK1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6748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AppData\Local\Temp\Rar$DRa0.375\Фото мест приема пищи, фото пищеблока\Пищеблок пр-д Циолковского\_NIK1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360" y="3212976"/>
            <a:ext cx="4354564" cy="2884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Санитарное состояние </a:t>
            </a:r>
            <a:b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медицинского блока</a:t>
            </a:r>
            <a:endParaRPr lang="ru-RU" sz="40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D:\ФОТО циолковского\мед ка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456239" cy="559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Доступность образовательной среды для инвалидов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AppData\Local\Temp\Rar$DRa0.363\Фото адаптированность под возможности лиц с ОВЗ\IMG_20180801_152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Доступная среда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-20190916-WA002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09219" y="3068960"/>
            <a:ext cx="4534782" cy="255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User\AppData\Local\Temp\Rar$DRa0.861\Фото адаптированность под возможности лиц с ОВЗ\пандус и широкие две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регламентирующие деятельность дополнительные услуги ДОУ и прием детей в ДОУ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90916_1019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988840"/>
            <a:ext cx="3498056" cy="466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190916_1046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35488" y="2132856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 имеет версию для слабовидящих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t="4195" r="2480" b="10413"/>
          <a:stretch>
            <a:fillRect/>
          </a:stretch>
        </p:blipFill>
        <p:spPr bwMode="auto">
          <a:xfrm>
            <a:off x="1435100" y="1916832"/>
            <a:ext cx="731336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852936"/>
            <a:ext cx="749808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о работе педагога-психолога, </a:t>
            </a:r>
            <a:b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–логопеда и работе методического кабинета</a:t>
            </a:r>
            <a:endParaRPr lang="ru-RU" sz="2800" b="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90916_10451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32230" cy="369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IMG_20190916_10453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348880"/>
            <a:ext cx="4022725" cy="301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Информация по обеспечению безопасности </a:t>
            </a:r>
            <a:br>
              <a:rPr lang="ru-RU" sz="3200" b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ДОУ</a:t>
            </a:r>
            <a:endParaRPr lang="ru-RU" sz="3200" b="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20190913_14530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0452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IMG_20190913_1454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916832"/>
            <a:ext cx="4598789" cy="344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пожарной безопасности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20190913_15494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580112" y="404664"/>
            <a:ext cx="3518148" cy="469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IMG_20190913_14534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40085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информации на официальном сайте организации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t="9387" b="11839"/>
          <a:stretch>
            <a:fillRect/>
          </a:stretch>
        </p:blipFill>
        <p:spPr bwMode="auto">
          <a:xfrm>
            <a:off x="1187624" y="1916832"/>
            <a:ext cx="778738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6419056" cy="141202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сайте представлен перечень и копии необходимых документов, для работы ДОУ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4789" r="698" b="10917"/>
          <a:stretch>
            <a:fillRect/>
          </a:stretch>
        </p:blipFill>
        <p:spPr bwMode="auto">
          <a:xfrm>
            <a:off x="457200" y="2184261"/>
            <a:ext cx="8153400" cy="389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383</TotalTime>
  <Words>538</Words>
  <Application>Microsoft Office PowerPoint</Application>
  <PresentationFormat>Экран (4:3)</PresentationFormat>
  <Paragraphs>84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Солнцестояние</vt:lpstr>
      <vt:lpstr>Муниципальное автономное дошкольное образовательное учреждение городского округа Королев Московской области «Детский сад № 43 «Академия детства» комбинированного вида»</vt:lpstr>
      <vt:lpstr>1. Открытость и доступность информации об организации, осуществляющей образовательную деятельность</vt:lpstr>
      <vt:lpstr>1.1 Соответствие информации о деятельности образовательной организации, размещенной на информационных стендах, ее содержанию и порядку (форме), установленных нормативными правовыми актами.</vt:lpstr>
      <vt:lpstr>Документы регламентирующие деятельность дополнительные услуги ДОУ и прием детей в ДОУ</vt:lpstr>
      <vt:lpstr>Информация о работе педагога-психолога,  учителя –логопеда и работе методического кабинета</vt:lpstr>
      <vt:lpstr>Информация по обеспечению безопасности  в ДОУ</vt:lpstr>
      <vt:lpstr>Обеспечение пожарной безопасности</vt:lpstr>
      <vt:lpstr>Наличие информации на официальном сайте организации</vt:lpstr>
      <vt:lpstr>На сайте представлен перечень и копии необходимых документов, для работы ДОУ</vt:lpstr>
      <vt:lpstr>Слайд 10</vt:lpstr>
      <vt:lpstr>1.2 Наличие на официальном сайте организации информации о дистанционных способах обратной связи и взаимодействия</vt:lpstr>
      <vt:lpstr>Слайд 12</vt:lpstr>
      <vt:lpstr>2. Показатели, характеризующие комфортность условий, в которых осуществляется образовательная деятельность</vt:lpstr>
      <vt:lpstr>Наличие зоны отдыха и ожидания</vt:lpstr>
      <vt:lpstr>Навигация внутри здания</vt:lpstr>
      <vt:lpstr>Наличие и доступность питьевой воды:</vt:lpstr>
      <vt:lpstr>Наличие и доступность  санитарно-гигиенических помещений</vt:lpstr>
      <vt:lpstr>Санитарное состояние помещений детского сада</vt:lpstr>
      <vt:lpstr>Слайд 19</vt:lpstr>
      <vt:lpstr>Слайд 20</vt:lpstr>
      <vt:lpstr>Санитарное состояние кабинетов для проведения образовательной деятельности</vt:lpstr>
      <vt:lpstr>Слайд 22</vt:lpstr>
      <vt:lpstr>Санитарное состояние кабинетов для проведения образовательной деятельности</vt:lpstr>
      <vt:lpstr>Слайд 24</vt:lpstr>
      <vt:lpstr>Слайд 25</vt:lpstr>
      <vt:lpstr>Слайд 26</vt:lpstr>
      <vt:lpstr>Слайд 27</vt:lpstr>
      <vt:lpstr>Слайд 28</vt:lpstr>
      <vt:lpstr>Санитарное состояние спортивных залов и бассейна, для проведения образовательной деятельности</vt:lpstr>
      <vt:lpstr>Слайд 30</vt:lpstr>
      <vt:lpstr>Слайд 31</vt:lpstr>
      <vt:lpstr>Санитарное состояние рекриаций для проведения образовательной деятельности</vt:lpstr>
      <vt:lpstr>Слайд 33</vt:lpstr>
      <vt:lpstr>Санитарное состояние спортивных залов и бассейна, для проведения образовательной деятельности</vt:lpstr>
      <vt:lpstr>Санитарное состояние спортивных залов и бассейна, для проведения образовательной деятельности</vt:lpstr>
      <vt:lpstr>Санитарное состояние пищеблока</vt:lpstr>
      <vt:lpstr>Санитарное состояние  медицинского блока</vt:lpstr>
      <vt:lpstr>3. Доступность образовательной среды для инвалидов</vt:lpstr>
      <vt:lpstr>Доступная среда</vt:lpstr>
      <vt:lpstr>Сайт имеет версию для слабовидящих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городского округа Королев Московской области «Детский сад № 43 «Академия детства» комбинированного вида»</dc:title>
  <dc:creator>User</dc:creator>
  <cp:lastModifiedBy>User</cp:lastModifiedBy>
  <cp:revision>41</cp:revision>
  <dcterms:created xsi:type="dcterms:W3CDTF">2019-09-16T07:12:28Z</dcterms:created>
  <dcterms:modified xsi:type="dcterms:W3CDTF">2019-09-16T15:09:42Z</dcterms:modified>
</cp:coreProperties>
</file>